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6" r:id="rId41"/>
    <p:sldId id="295" r:id="rId42"/>
    <p:sldId id="297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DD39C8-3FB7-428A-84E0-5AD8E94978B9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D02465-B1D9-45F4-9E52-AFF246A629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D39C8-3FB7-428A-84E0-5AD8E94978B9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D02465-B1D9-45F4-9E52-AFF246A629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D39C8-3FB7-428A-84E0-5AD8E94978B9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D02465-B1D9-45F4-9E52-AFF246A629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D39C8-3FB7-428A-84E0-5AD8E94978B9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D02465-B1D9-45F4-9E52-AFF246A6297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D39C8-3FB7-428A-84E0-5AD8E94978B9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D02465-B1D9-45F4-9E52-AFF246A6297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D39C8-3FB7-428A-84E0-5AD8E94978B9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D02465-B1D9-45F4-9E52-AFF246A6297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D39C8-3FB7-428A-84E0-5AD8E94978B9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D02465-B1D9-45F4-9E52-AFF246A6297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D39C8-3FB7-428A-84E0-5AD8E94978B9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D02465-B1D9-45F4-9E52-AFF246A6297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D39C8-3FB7-428A-84E0-5AD8E94978B9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D02465-B1D9-45F4-9E52-AFF246A629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3DD39C8-3FB7-428A-84E0-5AD8E94978B9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D02465-B1D9-45F4-9E52-AFF246A6297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DD39C8-3FB7-428A-84E0-5AD8E94978B9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D02465-B1D9-45F4-9E52-AFF246A6297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3DD39C8-3FB7-428A-84E0-5AD8E94978B9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D02465-B1D9-45F4-9E52-AFF246A629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triyuwono@gmail.com" TargetMode="External"/><Relationship Id="rId2" Type="http://schemas.openxmlformats.org/officeDocument/2006/relationships/hyperlink" Target="mailto:iwant@ub.ac.id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Autofit/>
          </a:bodyPr>
          <a:lstStyle/>
          <a:p>
            <a:pPr algn="ctr"/>
            <a:r>
              <a:rPr lang="en-ID" sz="3600" b="1" dirty="0"/>
              <a:t>SPIRITUALITAS AKUNTANSI MALANGAN: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ID" sz="3600" b="1" dirty="0"/>
              <a:t>SALAM SATU JIWA </a:t>
            </a:r>
            <a:r>
              <a:rPr lang="en-ID" sz="3600" b="1" dirty="0" smtClean="0"/>
              <a:t/>
            </a:r>
            <a:br>
              <a:rPr lang="en-ID" sz="3600" b="1" dirty="0" smtClean="0"/>
            </a:br>
            <a:r>
              <a:rPr lang="en-ID" sz="3600" b="1" dirty="0" smtClean="0"/>
              <a:t>DAN </a:t>
            </a:r>
            <a:r>
              <a:rPr lang="en-ID" sz="3600" b="1" dirty="0"/>
              <a:t>KONSEP KINERJA </a:t>
            </a:r>
            <a:r>
              <a:rPr lang="en-ID" sz="3600" b="1" dirty="0" smtClean="0"/>
              <a:t/>
            </a:r>
            <a:br>
              <a:rPr lang="en-ID" sz="3600" b="1" dirty="0" smtClean="0"/>
            </a:br>
            <a:r>
              <a:rPr lang="en-ID" sz="3600" b="1" dirty="0" smtClean="0"/>
              <a:t>KLUB </a:t>
            </a:r>
            <a:r>
              <a:rPr lang="en-ID" sz="3600" b="1" dirty="0"/>
              <a:t>SEPAK BOLA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en-ID" sz="4500" b="1" dirty="0" err="1"/>
              <a:t>Iwan</a:t>
            </a:r>
            <a:r>
              <a:rPr lang="en-ID" sz="4500" b="1" dirty="0"/>
              <a:t> </a:t>
            </a:r>
            <a:r>
              <a:rPr lang="en-ID" sz="4500" b="1" dirty="0" err="1"/>
              <a:t>Triyuwono</a:t>
            </a:r>
            <a:endParaRPr lang="en-US" sz="4500" dirty="0"/>
          </a:p>
          <a:p>
            <a:pPr algn="ctr"/>
            <a:r>
              <a:rPr lang="en-ID" dirty="0" err="1"/>
              <a:t>Jurusan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– </a:t>
            </a:r>
            <a:r>
              <a:rPr lang="en-ID" dirty="0" err="1"/>
              <a:t>Fakultas</a:t>
            </a:r>
            <a:r>
              <a:rPr lang="en-ID" dirty="0"/>
              <a:t> </a:t>
            </a:r>
            <a:r>
              <a:rPr lang="en-ID" dirty="0" err="1"/>
              <a:t>Ekonomi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Bisnis</a:t>
            </a:r>
            <a:endParaRPr lang="en-US" dirty="0"/>
          </a:p>
          <a:p>
            <a:pPr algn="ctr"/>
            <a:r>
              <a:rPr lang="en-ID" dirty="0" err="1"/>
              <a:t>Universitas</a:t>
            </a:r>
            <a:r>
              <a:rPr lang="en-ID" dirty="0"/>
              <a:t> </a:t>
            </a:r>
            <a:r>
              <a:rPr lang="en-ID" dirty="0" err="1"/>
              <a:t>Brawijaya</a:t>
            </a:r>
            <a:endParaRPr lang="en-US" dirty="0"/>
          </a:p>
          <a:p>
            <a:pPr algn="ctr"/>
            <a:r>
              <a:rPr lang="en-ID" u="sng" dirty="0">
                <a:hlinkClick r:id="rId2"/>
              </a:rPr>
              <a:t>iwant@ub.ac.id</a:t>
            </a:r>
            <a:r>
              <a:rPr lang="en-ID" dirty="0"/>
              <a:t>; </a:t>
            </a:r>
            <a:r>
              <a:rPr lang="en-ID" u="sng" dirty="0">
                <a:hlinkClick r:id="rId3"/>
              </a:rPr>
              <a:t>itriyuwono@gmail.com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Alasan</a:t>
            </a:r>
            <a:r>
              <a:rPr lang="en-ID" dirty="0" smtClean="0"/>
              <a:t> </a:t>
            </a:r>
            <a:r>
              <a:rPr lang="en-ID" dirty="0" err="1" smtClean="0"/>
              <a:t>berikutnya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memberikan</a:t>
            </a:r>
            <a:r>
              <a:rPr lang="en-ID" dirty="0" smtClean="0"/>
              <a:t> </a:t>
            </a:r>
            <a:r>
              <a:rPr lang="en-ID" dirty="0" err="1" smtClean="0"/>
              <a:t>nuansa</a:t>
            </a:r>
            <a:r>
              <a:rPr lang="en-ID" dirty="0" smtClean="0"/>
              <a:t> yang </a:t>
            </a:r>
            <a:r>
              <a:rPr lang="en-ID" dirty="0" err="1" smtClean="0"/>
              <a:t>berbeda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paradigma</a:t>
            </a:r>
            <a:r>
              <a:rPr lang="en-ID" dirty="0" smtClean="0"/>
              <a:t> </a:t>
            </a:r>
            <a:r>
              <a:rPr lang="en-ID" dirty="0" err="1" smtClean="0"/>
              <a:t>modernis</a:t>
            </a:r>
            <a:r>
              <a:rPr lang="en-ID" dirty="0" smtClean="0"/>
              <a:t> yang </a:t>
            </a:r>
            <a:r>
              <a:rPr lang="en-ID" dirty="0" err="1" smtClean="0"/>
              <a:t>melihat</a:t>
            </a:r>
            <a:r>
              <a:rPr lang="en-ID" dirty="0" smtClean="0"/>
              <a:t> </a:t>
            </a:r>
            <a:r>
              <a:rPr lang="en-ID" dirty="0" err="1" smtClean="0"/>
              <a:t>realitas</a:t>
            </a:r>
            <a:r>
              <a:rPr lang="en-ID" dirty="0" smtClean="0"/>
              <a:t> </a:t>
            </a:r>
            <a:r>
              <a:rPr lang="en-ID" dirty="0" err="1" smtClean="0"/>
              <a:t>secara</a:t>
            </a:r>
            <a:r>
              <a:rPr lang="en-ID" dirty="0" smtClean="0"/>
              <a:t> </a:t>
            </a:r>
            <a:r>
              <a:rPr lang="en-ID" dirty="0" err="1" smtClean="0"/>
              <a:t>terpisah</a:t>
            </a:r>
            <a:r>
              <a:rPr lang="en-ID" dirty="0" smtClean="0"/>
              <a:t>.  </a:t>
            </a:r>
            <a:r>
              <a:rPr lang="en-ID" dirty="0" err="1" smtClean="0"/>
              <a:t>Bagi</a:t>
            </a:r>
            <a:r>
              <a:rPr lang="en-ID" dirty="0" smtClean="0"/>
              <a:t> </a:t>
            </a:r>
            <a:r>
              <a:rPr lang="en-ID" dirty="0" err="1" smtClean="0"/>
              <a:t>paradigma</a:t>
            </a:r>
            <a:r>
              <a:rPr lang="en-ID" dirty="0" smtClean="0"/>
              <a:t> </a:t>
            </a:r>
            <a:r>
              <a:rPr lang="en-ID" dirty="0" err="1" smtClean="0"/>
              <a:t>modernis</a:t>
            </a:r>
            <a:r>
              <a:rPr lang="en-ID" dirty="0" smtClean="0"/>
              <a:t>, </a:t>
            </a:r>
            <a:r>
              <a:rPr lang="en-ID" dirty="0" err="1" smtClean="0"/>
              <a:t>realitas</a:t>
            </a:r>
            <a:r>
              <a:rPr lang="en-ID" dirty="0" smtClean="0"/>
              <a:t> yang </a:t>
            </a:r>
            <a:r>
              <a:rPr lang="en-ID" dirty="0" err="1" smtClean="0"/>
              <a:t>satu</a:t>
            </a:r>
            <a:r>
              <a:rPr lang="en-ID" dirty="0" smtClean="0"/>
              <a:t> </a:t>
            </a:r>
            <a:r>
              <a:rPr lang="en-ID" dirty="0" err="1" smtClean="0"/>
              <a:t>selalu</a:t>
            </a:r>
            <a:r>
              <a:rPr lang="en-ID" dirty="0" smtClean="0"/>
              <a:t> </a:t>
            </a:r>
            <a:r>
              <a:rPr lang="en-ID" dirty="0" err="1" smtClean="0"/>
              <a:t>berada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keadaan</a:t>
            </a:r>
            <a:r>
              <a:rPr lang="en-ID" dirty="0" smtClean="0"/>
              <a:t> </a:t>
            </a:r>
            <a:r>
              <a:rPr lang="en-ID" dirty="0" err="1" smtClean="0"/>
              <a:t>terpisah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realitas</a:t>
            </a:r>
            <a:r>
              <a:rPr lang="en-ID" dirty="0" smtClean="0"/>
              <a:t> yang lain.  </a:t>
            </a:r>
            <a:r>
              <a:rPr lang="en-ID" dirty="0" err="1" smtClean="0"/>
              <a:t>Bahkan</a:t>
            </a:r>
            <a:r>
              <a:rPr lang="en-ID" dirty="0" smtClean="0"/>
              <a:t> </a:t>
            </a:r>
            <a:r>
              <a:rPr lang="en-ID" dirty="0" err="1" smtClean="0"/>
              <a:t>paradigma</a:t>
            </a:r>
            <a:r>
              <a:rPr lang="en-ID" dirty="0" smtClean="0"/>
              <a:t> </a:t>
            </a:r>
            <a:r>
              <a:rPr lang="en-ID" dirty="0" err="1" smtClean="0"/>
              <a:t>ini</a:t>
            </a:r>
            <a:r>
              <a:rPr lang="en-ID" dirty="0" smtClean="0"/>
              <a:t> </a:t>
            </a:r>
            <a:r>
              <a:rPr lang="en-ID" dirty="0" err="1" smtClean="0"/>
              <a:t>tidak</a:t>
            </a:r>
            <a:r>
              <a:rPr lang="en-ID" dirty="0" smtClean="0"/>
              <a:t> </a:t>
            </a:r>
            <a:r>
              <a:rPr lang="en-ID" dirty="0" err="1" smtClean="0"/>
              <a:t>memberikan</a:t>
            </a:r>
            <a:r>
              <a:rPr lang="en-ID" dirty="0" smtClean="0"/>
              <a:t> </a:t>
            </a:r>
            <a:r>
              <a:rPr lang="en-ID" dirty="0" err="1" smtClean="0"/>
              <a:t>ruang</a:t>
            </a:r>
            <a:r>
              <a:rPr lang="en-ID" dirty="0" smtClean="0"/>
              <a:t> </a:t>
            </a:r>
            <a:r>
              <a:rPr lang="en-ID" dirty="0" err="1" smtClean="0"/>
              <a:t>sama</a:t>
            </a:r>
            <a:r>
              <a:rPr lang="en-ID" dirty="0" smtClean="0"/>
              <a:t> </a:t>
            </a:r>
            <a:r>
              <a:rPr lang="en-ID" dirty="0" err="1" smtClean="0"/>
              <a:t>sekali</a:t>
            </a:r>
            <a:r>
              <a:rPr lang="en-ID" dirty="0" smtClean="0"/>
              <a:t> </a:t>
            </a:r>
            <a:r>
              <a:rPr lang="en-ID" dirty="0" err="1" smtClean="0"/>
              <a:t>bagi</a:t>
            </a:r>
            <a:r>
              <a:rPr lang="en-ID" dirty="0" smtClean="0"/>
              <a:t> </a:t>
            </a:r>
            <a:r>
              <a:rPr lang="en-ID" dirty="0" err="1" smtClean="0"/>
              <a:t>Tuhan</a:t>
            </a:r>
            <a:r>
              <a:rPr lang="en-ID" dirty="0" smtClean="0"/>
              <a:t>.  </a:t>
            </a:r>
            <a:r>
              <a:rPr lang="en-ID" dirty="0" err="1" smtClean="0"/>
              <a:t>Sehingga</a:t>
            </a:r>
            <a:r>
              <a:rPr lang="en-ID" dirty="0" smtClean="0"/>
              <a:t> </a:t>
            </a:r>
            <a:r>
              <a:rPr lang="en-ID" dirty="0" err="1" smtClean="0"/>
              <a:t>teori</a:t>
            </a:r>
            <a:r>
              <a:rPr lang="en-ID" dirty="0" smtClean="0"/>
              <a:t> yang </a:t>
            </a:r>
            <a:r>
              <a:rPr lang="en-ID" dirty="0" err="1" smtClean="0"/>
              <a:t>berhasil</a:t>
            </a:r>
            <a:r>
              <a:rPr lang="en-ID" dirty="0" smtClean="0"/>
              <a:t> </a:t>
            </a:r>
            <a:r>
              <a:rPr lang="en-ID" dirty="0" err="1" smtClean="0"/>
              <a:t>dibangun</a:t>
            </a:r>
            <a:r>
              <a:rPr lang="en-ID" dirty="0" smtClean="0"/>
              <a:t> </a:t>
            </a:r>
            <a:r>
              <a:rPr lang="en-ID" dirty="0" err="1" smtClean="0"/>
              <a:t>oleh</a:t>
            </a:r>
            <a:r>
              <a:rPr lang="en-ID" dirty="0" smtClean="0"/>
              <a:t> </a:t>
            </a:r>
            <a:r>
              <a:rPr lang="en-ID" dirty="0" err="1" smtClean="0"/>
              <a:t>paradigma</a:t>
            </a:r>
            <a:r>
              <a:rPr lang="en-ID" dirty="0" smtClean="0"/>
              <a:t> </a:t>
            </a:r>
            <a:r>
              <a:rPr lang="en-ID" dirty="0" err="1" smtClean="0"/>
              <a:t>ini</a:t>
            </a:r>
            <a:r>
              <a:rPr lang="en-ID" dirty="0" smtClean="0"/>
              <a:t> </a:t>
            </a:r>
            <a:r>
              <a:rPr lang="en-ID" dirty="0" err="1" smtClean="0"/>
              <a:t>bersifat</a:t>
            </a:r>
            <a:r>
              <a:rPr lang="en-ID" dirty="0" smtClean="0"/>
              <a:t> </a:t>
            </a:r>
            <a:r>
              <a:rPr lang="en-ID" dirty="0" err="1" smtClean="0"/>
              <a:t>sekuler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Yang </a:t>
            </a:r>
            <a:r>
              <a:rPr lang="en-ID" dirty="0" err="1" smtClean="0"/>
              <a:t>terakhir</a:t>
            </a:r>
            <a:r>
              <a:rPr lang="en-ID" dirty="0" smtClean="0"/>
              <a:t>, </a:t>
            </a:r>
            <a:r>
              <a:rPr lang="en-ID" dirty="0" err="1" smtClean="0"/>
              <a:t>paradigma</a:t>
            </a:r>
            <a:r>
              <a:rPr lang="en-ID" dirty="0" smtClean="0"/>
              <a:t> </a:t>
            </a:r>
            <a:r>
              <a:rPr lang="en-ID" dirty="0" err="1" smtClean="0"/>
              <a:t>spiritualis</a:t>
            </a:r>
            <a:r>
              <a:rPr lang="en-ID" dirty="0" smtClean="0"/>
              <a:t> </a:t>
            </a:r>
            <a:r>
              <a:rPr lang="en-ID" dirty="0" err="1" smtClean="0"/>
              <a:t>memberikan</a:t>
            </a:r>
            <a:r>
              <a:rPr lang="en-ID" dirty="0" smtClean="0"/>
              <a:t> </a:t>
            </a:r>
            <a:r>
              <a:rPr lang="en-ID" dirty="0" err="1" smtClean="0"/>
              <a:t>pembelajaran</a:t>
            </a:r>
            <a:r>
              <a:rPr lang="en-ID" dirty="0" smtClean="0"/>
              <a:t> </a:t>
            </a:r>
            <a:r>
              <a:rPr lang="en-ID" dirty="0" err="1" smtClean="0"/>
              <a:t>bagi</a:t>
            </a:r>
            <a:r>
              <a:rPr lang="en-ID" dirty="0" smtClean="0"/>
              <a:t> </a:t>
            </a:r>
            <a:r>
              <a:rPr lang="en-ID" dirty="0" err="1" smtClean="0"/>
              <a:t>kita</a:t>
            </a:r>
            <a:r>
              <a:rPr lang="en-ID" dirty="0" smtClean="0"/>
              <a:t> </a:t>
            </a:r>
            <a:r>
              <a:rPr lang="en-ID" dirty="0" err="1" smtClean="0"/>
              <a:t>semua</a:t>
            </a:r>
            <a:r>
              <a:rPr lang="en-ID" dirty="0" smtClean="0"/>
              <a:t> </a:t>
            </a:r>
            <a:r>
              <a:rPr lang="en-ID" dirty="0" err="1" smtClean="0"/>
              <a:t>bahwa</a:t>
            </a:r>
            <a:r>
              <a:rPr lang="en-ID" dirty="0" smtClean="0"/>
              <a:t> </a:t>
            </a:r>
            <a:r>
              <a:rPr lang="en-ID" dirty="0" err="1" smtClean="0"/>
              <a:t>berspiritualpun</a:t>
            </a:r>
            <a:r>
              <a:rPr lang="en-ID" dirty="0" smtClean="0"/>
              <a:t> </a:t>
            </a:r>
            <a:r>
              <a:rPr lang="en-ID" dirty="0" err="1" smtClean="0"/>
              <a:t>dapat</a:t>
            </a:r>
            <a:r>
              <a:rPr lang="en-ID" dirty="0" smtClean="0"/>
              <a:t> </a:t>
            </a:r>
            <a:r>
              <a:rPr lang="en-ID" dirty="0" err="1" smtClean="0"/>
              <a:t>dimulai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melakukan</a:t>
            </a:r>
            <a:r>
              <a:rPr lang="en-ID" dirty="0" smtClean="0"/>
              <a:t> </a:t>
            </a:r>
            <a:r>
              <a:rPr lang="en-ID" dirty="0" err="1" smtClean="0"/>
              <a:t>penelitian</a:t>
            </a:r>
            <a:r>
              <a:rPr lang="en-ID" dirty="0" smtClean="0"/>
              <a:t> </a:t>
            </a:r>
            <a:r>
              <a:rPr lang="en-ID" dirty="0" err="1" smtClean="0"/>
              <a:t>tentang</a:t>
            </a:r>
            <a:r>
              <a:rPr lang="en-ID" dirty="0" smtClean="0"/>
              <a:t> </a:t>
            </a:r>
            <a:r>
              <a:rPr lang="en-ID" dirty="0" err="1" smtClean="0"/>
              <a:t>kinerja</a:t>
            </a:r>
            <a:r>
              <a:rPr lang="en-ID" dirty="0" smtClean="0"/>
              <a:t> </a:t>
            </a:r>
            <a:r>
              <a:rPr lang="en-ID" dirty="0" err="1" smtClean="0"/>
              <a:t>Klub</a:t>
            </a:r>
            <a:r>
              <a:rPr lang="en-ID" dirty="0" smtClean="0"/>
              <a:t> </a:t>
            </a:r>
            <a:r>
              <a:rPr lang="en-ID" dirty="0" err="1" smtClean="0"/>
              <a:t>sepak</a:t>
            </a:r>
            <a:r>
              <a:rPr lang="en-ID" dirty="0" smtClean="0"/>
              <a:t> bola.  </a:t>
            </a:r>
            <a:r>
              <a:rPr lang="en-ID" dirty="0" err="1" smtClean="0"/>
              <a:t>Kegiatan</a:t>
            </a:r>
            <a:r>
              <a:rPr lang="en-ID" dirty="0" smtClean="0"/>
              <a:t> </a:t>
            </a:r>
            <a:r>
              <a:rPr lang="en-ID" dirty="0" err="1" smtClean="0"/>
              <a:t>ilmiah</a:t>
            </a:r>
            <a:r>
              <a:rPr lang="en-ID" dirty="0" smtClean="0"/>
              <a:t> yang spiritual </a:t>
            </a:r>
            <a:r>
              <a:rPr lang="en-ID" dirty="0" err="1" smtClean="0"/>
              <a:t>ini</a:t>
            </a:r>
            <a:r>
              <a:rPr lang="en-ID" dirty="0" smtClean="0"/>
              <a:t> </a:t>
            </a:r>
            <a:r>
              <a:rPr lang="en-ID" dirty="0" err="1" smtClean="0"/>
              <a:t>juga</a:t>
            </a:r>
            <a:r>
              <a:rPr lang="en-ID" dirty="0" smtClean="0"/>
              <a:t> </a:t>
            </a:r>
            <a:r>
              <a:rPr lang="en-ID" dirty="0" err="1" smtClean="0"/>
              <a:t>merupakan</a:t>
            </a:r>
            <a:r>
              <a:rPr lang="en-ID" dirty="0" smtClean="0"/>
              <a:t> </a:t>
            </a:r>
            <a:r>
              <a:rPr lang="en-ID" dirty="0" err="1" smtClean="0"/>
              <a:t>jalan</a:t>
            </a:r>
            <a:r>
              <a:rPr lang="en-ID" dirty="0" smtClean="0"/>
              <a:t> </a:t>
            </a:r>
            <a:r>
              <a:rPr lang="en-ID" dirty="0" err="1" smtClean="0"/>
              <a:t>bagi</a:t>
            </a:r>
            <a:r>
              <a:rPr lang="en-ID" dirty="0" smtClean="0"/>
              <a:t> </a:t>
            </a:r>
            <a:r>
              <a:rPr lang="en-ID" dirty="0" err="1" smtClean="0"/>
              <a:t>setiap</a:t>
            </a:r>
            <a:r>
              <a:rPr lang="en-ID" dirty="0" smtClean="0"/>
              <a:t> </a:t>
            </a:r>
            <a:r>
              <a:rPr lang="en-ID" dirty="0" err="1" smtClean="0"/>
              <a:t>peneliti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mengenal</a:t>
            </a:r>
            <a:r>
              <a:rPr lang="en-ID" dirty="0" smtClean="0"/>
              <a:t> </a:t>
            </a:r>
            <a:r>
              <a:rPr lang="en-ID" dirty="0" err="1" smtClean="0"/>
              <a:t>Tuhan</a:t>
            </a:r>
            <a:r>
              <a:rPr lang="en-ID" dirty="0" smtClean="0"/>
              <a:t> </a:t>
            </a:r>
            <a:r>
              <a:rPr lang="en-ID" dirty="0" err="1" smtClean="0"/>
              <a:t>lebih</a:t>
            </a:r>
            <a:r>
              <a:rPr lang="en-ID" dirty="0" smtClean="0"/>
              <a:t> </a:t>
            </a:r>
            <a:r>
              <a:rPr lang="en-ID" dirty="0" err="1" smtClean="0"/>
              <a:t>dekat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merupakan</a:t>
            </a:r>
            <a:r>
              <a:rPr lang="en-ID" dirty="0" smtClean="0"/>
              <a:t> </a:t>
            </a:r>
            <a:r>
              <a:rPr lang="en-ID" dirty="0" err="1" smtClean="0"/>
              <a:t>jalan</a:t>
            </a:r>
            <a:r>
              <a:rPr lang="en-ID" dirty="0" smtClean="0"/>
              <a:t> </a:t>
            </a:r>
            <a:r>
              <a:rPr lang="en-ID" dirty="0" err="1" smtClean="0"/>
              <a:t>bagi</a:t>
            </a:r>
            <a:r>
              <a:rPr lang="en-ID" dirty="0" smtClean="0"/>
              <a:t> </a:t>
            </a:r>
            <a:r>
              <a:rPr lang="en-ID" dirty="0" err="1" smtClean="0"/>
              <a:t>peneliti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kembali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Tuhan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jiwa</a:t>
            </a:r>
            <a:r>
              <a:rPr lang="en-ID" dirty="0" smtClean="0"/>
              <a:t> yang </a:t>
            </a:r>
            <a:r>
              <a:rPr lang="en-ID" dirty="0" err="1" smtClean="0"/>
              <a:t>suci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tenang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Teori</a:t>
            </a:r>
            <a:r>
              <a:rPr lang="en-ID" dirty="0" smtClean="0"/>
              <a:t> (</a:t>
            </a:r>
            <a:r>
              <a:rPr lang="en-ID" dirty="0" err="1" smtClean="0"/>
              <a:t>ilmu</a:t>
            </a:r>
            <a:r>
              <a:rPr lang="en-ID" dirty="0" smtClean="0"/>
              <a:t> </a:t>
            </a:r>
            <a:r>
              <a:rPr lang="en-ID" dirty="0" err="1" smtClean="0"/>
              <a:t>pengetahuan</a:t>
            </a:r>
            <a:r>
              <a:rPr lang="en-ID" dirty="0" smtClean="0"/>
              <a:t>)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realitas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dua</a:t>
            </a:r>
            <a:r>
              <a:rPr lang="en-ID" dirty="0" smtClean="0"/>
              <a:t> </a:t>
            </a:r>
            <a:r>
              <a:rPr lang="en-ID" dirty="0" err="1" smtClean="0"/>
              <a:t>hal</a:t>
            </a:r>
            <a:r>
              <a:rPr lang="en-ID" dirty="0" smtClean="0"/>
              <a:t> yang </a:t>
            </a:r>
            <a:r>
              <a:rPr lang="en-ID" dirty="0" err="1" smtClean="0"/>
              <a:t>berbeda</a:t>
            </a:r>
            <a:r>
              <a:rPr lang="en-ID" dirty="0" smtClean="0"/>
              <a:t>.  </a:t>
            </a:r>
            <a:r>
              <a:rPr lang="en-ID" dirty="0" err="1" smtClean="0"/>
              <a:t>Realitas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sesuatu</a:t>
            </a:r>
            <a:r>
              <a:rPr lang="en-ID" dirty="0" smtClean="0"/>
              <a:t> yang </a:t>
            </a:r>
            <a:r>
              <a:rPr lang="en-ID" dirty="0" err="1" smtClean="0"/>
              <a:t>obyektif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ada</a:t>
            </a:r>
            <a:r>
              <a:rPr lang="en-ID" dirty="0" smtClean="0"/>
              <a:t> </a:t>
            </a:r>
            <a:r>
              <a:rPr lang="en-ID" dirty="0" err="1" smtClean="0"/>
              <a:t>apa</a:t>
            </a:r>
            <a:r>
              <a:rPr lang="en-ID" dirty="0" smtClean="0"/>
              <a:t> </a:t>
            </a:r>
            <a:r>
              <a:rPr lang="en-ID" dirty="0" err="1" smtClean="0"/>
              <a:t>adanya</a:t>
            </a:r>
            <a:r>
              <a:rPr lang="en-ID" dirty="0" smtClean="0"/>
              <a:t> (</a:t>
            </a:r>
            <a:r>
              <a:rPr lang="en-ID" i="1" dirty="0" smtClean="0"/>
              <a:t>as it is</a:t>
            </a:r>
            <a:r>
              <a:rPr lang="en-ID" dirty="0" smtClean="0"/>
              <a:t>)</a:t>
            </a:r>
          </a:p>
          <a:p>
            <a:r>
              <a:rPr lang="en-ID" dirty="0" err="1" smtClean="0"/>
              <a:t>Teori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hasil</a:t>
            </a:r>
            <a:r>
              <a:rPr lang="en-ID" dirty="0" smtClean="0"/>
              <a:t> </a:t>
            </a:r>
            <a:r>
              <a:rPr lang="en-ID" dirty="0" err="1" smtClean="0"/>
              <a:t>pemahaman</a:t>
            </a:r>
            <a:r>
              <a:rPr lang="en-ID" dirty="0" smtClean="0"/>
              <a:t> </a:t>
            </a:r>
            <a:r>
              <a:rPr lang="en-ID" dirty="0" err="1" smtClean="0"/>
              <a:t>manusia</a:t>
            </a:r>
            <a:r>
              <a:rPr lang="en-ID" dirty="0" smtClean="0"/>
              <a:t> </a:t>
            </a:r>
            <a:r>
              <a:rPr lang="en-ID" dirty="0" err="1" smtClean="0"/>
              <a:t>atas</a:t>
            </a:r>
            <a:r>
              <a:rPr lang="en-ID" dirty="0" smtClean="0"/>
              <a:t> </a:t>
            </a:r>
            <a:r>
              <a:rPr lang="en-ID" dirty="0" err="1" smtClean="0"/>
              <a:t>realitas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menggunakan</a:t>
            </a:r>
            <a:r>
              <a:rPr lang="en-ID" dirty="0" smtClean="0"/>
              <a:t> </a:t>
            </a:r>
            <a:r>
              <a:rPr lang="en-ID" dirty="0" err="1" smtClean="0"/>
              <a:t>kacamata</a:t>
            </a:r>
            <a:r>
              <a:rPr lang="en-ID" dirty="0" smtClean="0"/>
              <a:t> </a:t>
            </a:r>
            <a:r>
              <a:rPr lang="en-ID" dirty="0" err="1" smtClean="0"/>
              <a:t>subyektif</a:t>
            </a:r>
            <a:r>
              <a:rPr lang="en-ID" dirty="0" smtClean="0"/>
              <a:t> yang </a:t>
            </a:r>
            <a:r>
              <a:rPr lang="en-ID" dirty="0" err="1" smtClean="0"/>
              <a:t>melekat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dirinya</a:t>
            </a:r>
            <a:r>
              <a:rPr lang="en-ID" dirty="0" smtClean="0"/>
              <a:t>, </a:t>
            </a:r>
            <a:r>
              <a:rPr lang="en-ID" dirty="0" err="1" smtClean="0"/>
              <a:t>yaitu</a:t>
            </a:r>
            <a:r>
              <a:rPr lang="en-ID" dirty="0" smtClean="0"/>
              <a:t> </a:t>
            </a:r>
            <a:r>
              <a:rPr lang="en-ID" dirty="0" err="1" smtClean="0"/>
              <a:t>kombinasi</a:t>
            </a:r>
            <a:r>
              <a:rPr lang="en-ID" dirty="0" smtClean="0"/>
              <a:t> </a:t>
            </a:r>
            <a:r>
              <a:rPr lang="en-ID" dirty="0" err="1" smtClean="0"/>
              <a:t>panca-indra</a:t>
            </a:r>
            <a:r>
              <a:rPr lang="en-ID" dirty="0" smtClean="0"/>
              <a:t>, </a:t>
            </a:r>
            <a:r>
              <a:rPr lang="en-ID" dirty="0" err="1" smtClean="0"/>
              <a:t>pengalaman</a:t>
            </a:r>
            <a:r>
              <a:rPr lang="en-ID" dirty="0" smtClean="0"/>
              <a:t>, </a:t>
            </a:r>
            <a:r>
              <a:rPr lang="en-ID" dirty="0" err="1" smtClean="0"/>
              <a:t>akal</a:t>
            </a:r>
            <a:r>
              <a:rPr lang="en-ID" dirty="0" smtClean="0"/>
              <a:t> </a:t>
            </a:r>
            <a:r>
              <a:rPr lang="en-ID" dirty="0" err="1" smtClean="0"/>
              <a:t>rasional</a:t>
            </a:r>
            <a:r>
              <a:rPr lang="en-ID" dirty="0" smtClean="0"/>
              <a:t>, </a:t>
            </a:r>
            <a:r>
              <a:rPr lang="en-ID" dirty="0" err="1" smtClean="0"/>
              <a:t>perasaan</a:t>
            </a:r>
            <a:r>
              <a:rPr lang="en-ID" dirty="0" smtClean="0"/>
              <a:t>,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intuisi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Realitas</a:t>
            </a:r>
            <a:r>
              <a:rPr lang="en-ID" dirty="0" smtClean="0"/>
              <a:t> </a:t>
            </a:r>
            <a:r>
              <a:rPr lang="en-ID" dirty="0" err="1" smtClean="0"/>
              <a:t>dapat</a:t>
            </a:r>
            <a:r>
              <a:rPr lang="en-ID" dirty="0" smtClean="0"/>
              <a:t> </a:t>
            </a:r>
            <a:r>
              <a:rPr lang="en-ID" dirty="0" err="1" smtClean="0"/>
              <a:t>dipotret</a:t>
            </a:r>
            <a:r>
              <a:rPr lang="en-ID" dirty="0" smtClean="0"/>
              <a:t> </a:t>
            </a:r>
            <a:r>
              <a:rPr lang="en-ID" dirty="0" err="1" smtClean="0"/>
              <a:t>dari</a:t>
            </a:r>
            <a:r>
              <a:rPr lang="en-ID" dirty="0" smtClean="0"/>
              <a:t> </a:t>
            </a:r>
            <a:r>
              <a:rPr lang="en-ID" dirty="0" err="1" smtClean="0"/>
              <a:t>berbagai</a:t>
            </a:r>
            <a:r>
              <a:rPr lang="en-ID" dirty="0" smtClean="0"/>
              <a:t> </a:t>
            </a:r>
            <a:r>
              <a:rPr lang="en-ID" dirty="0" err="1" smtClean="0"/>
              <a:t>sudut</a:t>
            </a:r>
            <a:r>
              <a:rPr lang="en-ID" dirty="0" smtClean="0"/>
              <a:t> </a:t>
            </a:r>
            <a:r>
              <a:rPr lang="en-ID" dirty="0" err="1" smtClean="0"/>
              <a:t>pandang</a:t>
            </a:r>
            <a:r>
              <a:rPr lang="en-ID" dirty="0" smtClean="0"/>
              <a:t> (</a:t>
            </a:r>
            <a:r>
              <a:rPr lang="en-ID" dirty="0" err="1" smtClean="0"/>
              <a:t>paradigma</a:t>
            </a:r>
            <a:r>
              <a:rPr lang="en-ID" dirty="0" smtClean="0"/>
              <a:t>) yang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akhirnya</a:t>
            </a:r>
            <a:r>
              <a:rPr lang="en-ID" dirty="0" smtClean="0"/>
              <a:t> </a:t>
            </a:r>
            <a:r>
              <a:rPr lang="en-ID" dirty="0" err="1" smtClean="0"/>
              <a:t>menghasilkan</a:t>
            </a:r>
            <a:r>
              <a:rPr lang="en-ID" dirty="0" smtClean="0"/>
              <a:t> </a:t>
            </a:r>
            <a:r>
              <a:rPr lang="en-ID" dirty="0" err="1" smtClean="0"/>
              <a:t>teori</a:t>
            </a:r>
            <a:r>
              <a:rPr lang="en-ID" dirty="0" smtClean="0"/>
              <a:t> yang </a:t>
            </a:r>
            <a:r>
              <a:rPr lang="en-ID" dirty="0" err="1" smtClean="0"/>
              <a:t>berbeda</a:t>
            </a:r>
            <a:r>
              <a:rPr lang="en-ID" dirty="0" smtClean="0"/>
              <a:t>.  </a:t>
            </a:r>
            <a:r>
              <a:rPr lang="en-ID" dirty="0" err="1" smtClean="0"/>
              <a:t>Semua</a:t>
            </a:r>
            <a:r>
              <a:rPr lang="en-ID" dirty="0" smtClean="0"/>
              <a:t> </a:t>
            </a:r>
            <a:r>
              <a:rPr lang="en-ID" dirty="0" err="1" smtClean="0"/>
              <a:t>teori</a:t>
            </a:r>
            <a:r>
              <a:rPr lang="en-ID" dirty="0" smtClean="0"/>
              <a:t> yang </a:t>
            </a:r>
            <a:r>
              <a:rPr lang="en-ID" dirty="0" err="1" smtClean="0"/>
              <a:t>dihasilkan</a:t>
            </a:r>
            <a:r>
              <a:rPr lang="en-ID" dirty="0" smtClean="0"/>
              <a:t> </a:t>
            </a:r>
            <a:r>
              <a:rPr lang="en-ID" dirty="0" err="1" smtClean="0"/>
              <a:t>pasti</a:t>
            </a:r>
            <a:r>
              <a:rPr lang="en-ID" dirty="0" smtClean="0"/>
              <a:t> </a:t>
            </a:r>
            <a:r>
              <a:rPr lang="en-ID" dirty="0" err="1" smtClean="0"/>
              <a:t>memiliki</a:t>
            </a:r>
            <a:r>
              <a:rPr lang="en-ID" dirty="0" smtClean="0"/>
              <a:t> </a:t>
            </a:r>
            <a:r>
              <a:rPr lang="en-ID" dirty="0" err="1" smtClean="0"/>
              <a:t>kebenaran</a:t>
            </a:r>
            <a:r>
              <a:rPr lang="en-ID" dirty="0" smtClean="0"/>
              <a:t>, </a:t>
            </a:r>
            <a:r>
              <a:rPr lang="en-ID" dirty="0" err="1" smtClean="0"/>
              <a:t>tetapi</a:t>
            </a:r>
            <a:r>
              <a:rPr lang="en-ID" dirty="0" smtClean="0"/>
              <a:t> </a:t>
            </a:r>
            <a:r>
              <a:rPr lang="en-ID" dirty="0" err="1" smtClean="0"/>
              <a:t>hanya</a:t>
            </a:r>
            <a:r>
              <a:rPr lang="en-ID" dirty="0" smtClean="0"/>
              <a:t> </a:t>
            </a:r>
            <a:r>
              <a:rPr lang="en-ID" dirty="0" err="1" smtClean="0"/>
              <a:t>benar</a:t>
            </a:r>
            <a:r>
              <a:rPr lang="en-ID" dirty="0" smtClean="0"/>
              <a:t> </a:t>
            </a:r>
            <a:r>
              <a:rPr lang="en-ID" dirty="0" err="1" smtClean="0"/>
              <a:t>secara</a:t>
            </a:r>
            <a:r>
              <a:rPr lang="en-ID" dirty="0" smtClean="0"/>
              <a:t> </a:t>
            </a:r>
            <a:r>
              <a:rPr lang="en-ID" dirty="0" err="1" smtClean="0"/>
              <a:t>relatif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D" dirty="0" err="1" smtClean="0"/>
              <a:t>Studi</a:t>
            </a:r>
            <a:r>
              <a:rPr lang="en-ID" dirty="0" smtClean="0"/>
              <a:t> </a:t>
            </a:r>
            <a:r>
              <a:rPr lang="en-ID" dirty="0" err="1" smtClean="0"/>
              <a:t>ini</a:t>
            </a:r>
            <a:r>
              <a:rPr lang="en-ID" dirty="0" smtClean="0"/>
              <a:t> </a:t>
            </a:r>
            <a:r>
              <a:rPr lang="en-ID" dirty="0" err="1" smtClean="0"/>
              <a:t>bertujuan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membangun</a:t>
            </a:r>
            <a:r>
              <a:rPr lang="en-ID" dirty="0" smtClean="0"/>
              <a:t> </a:t>
            </a:r>
            <a:r>
              <a:rPr lang="en-ID" dirty="0" err="1" smtClean="0"/>
              <a:t>konsep</a:t>
            </a:r>
            <a:r>
              <a:rPr lang="en-ID" dirty="0" smtClean="0"/>
              <a:t> </a:t>
            </a:r>
            <a:r>
              <a:rPr lang="en-ID" dirty="0" err="1" smtClean="0"/>
              <a:t>kinerja</a:t>
            </a:r>
            <a:r>
              <a:rPr lang="en-ID" dirty="0" smtClean="0"/>
              <a:t> </a:t>
            </a:r>
            <a:r>
              <a:rPr lang="en-ID" dirty="0" err="1" smtClean="0"/>
              <a:t>Klub</a:t>
            </a:r>
            <a:r>
              <a:rPr lang="en-ID" dirty="0" smtClean="0"/>
              <a:t> </a:t>
            </a:r>
            <a:r>
              <a:rPr lang="en-ID" dirty="0" err="1" smtClean="0"/>
              <a:t>sepak</a:t>
            </a:r>
            <a:r>
              <a:rPr lang="en-ID" dirty="0" smtClean="0"/>
              <a:t> bola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menggunakan</a:t>
            </a:r>
            <a:r>
              <a:rPr lang="en-ID" dirty="0" smtClean="0"/>
              <a:t> </a:t>
            </a:r>
            <a:r>
              <a:rPr lang="en-ID" dirty="0" err="1" smtClean="0"/>
              <a:t>nilai-nilai</a:t>
            </a:r>
            <a:r>
              <a:rPr lang="en-ID" dirty="0" smtClean="0"/>
              <a:t> </a:t>
            </a:r>
            <a:r>
              <a:rPr lang="en-ID" dirty="0" err="1" smtClean="0"/>
              <a:t>lokal</a:t>
            </a:r>
            <a:r>
              <a:rPr lang="en-ID" dirty="0" smtClean="0"/>
              <a:t> </a:t>
            </a:r>
            <a:r>
              <a:rPr lang="en-ID" dirty="0" err="1" smtClean="0"/>
              <a:t>budaya</a:t>
            </a:r>
            <a:r>
              <a:rPr lang="en-ID" dirty="0" smtClean="0"/>
              <a:t> Malang, </a:t>
            </a:r>
            <a:r>
              <a:rPr lang="en-ID" dirty="0" err="1" smtClean="0"/>
              <a:t>khususnya</a:t>
            </a:r>
            <a:r>
              <a:rPr lang="en-ID" dirty="0" smtClean="0"/>
              <a:t> </a:t>
            </a:r>
            <a:r>
              <a:rPr lang="en-ID" dirty="0" err="1" smtClean="0"/>
              <a:t>budaya</a:t>
            </a:r>
            <a:r>
              <a:rPr lang="en-ID" dirty="0" smtClean="0"/>
              <a:t> </a:t>
            </a:r>
            <a:r>
              <a:rPr lang="en-ID" dirty="0" err="1" smtClean="0"/>
              <a:t>Arema</a:t>
            </a:r>
            <a:r>
              <a:rPr lang="en-ID" dirty="0" smtClean="0"/>
              <a:t> (</a:t>
            </a:r>
            <a:r>
              <a:rPr lang="en-ID" dirty="0" err="1" smtClean="0"/>
              <a:t>Arek</a:t>
            </a:r>
            <a:r>
              <a:rPr lang="en-ID" dirty="0" smtClean="0"/>
              <a:t> Malang).  </a:t>
            </a:r>
            <a:r>
              <a:rPr lang="en-ID" dirty="0" err="1" smtClean="0"/>
              <a:t>Studi</a:t>
            </a:r>
            <a:r>
              <a:rPr lang="en-ID" dirty="0" smtClean="0"/>
              <a:t> </a:t>
            </a:r>
            <a:r>
              <a:rPr lang="en-ID" dirty="0" err="1" smtClean="0"/>
              <a:t>ini</a:t>
            </a:r>
            <a:r>
              <a:rPr lang="en-ID" dirty="0" smtClean="0"/>
              <a:t> </a:t>
            </a:r>
            <a:r>
              <a:rPr lang="en-ID" dirty="0" err="1" smtClean="0"/>
              <a:t>tidak</a:t>
            </a:r>
            <a:r>
              <a:rPr lang="en-ID" dirty="0" smtClean="0"/>
              <a:t> </a:t>
            </a:r>
            <a:r>
              <a:rPr lang="en-ID" dirty="0" err="1" smtClean="0"/>
              <a:t>secara</a:t>
            </a:r>
            <a:r>
              <a:rPr lang="en-ID" dirty="0" smtClean="0"/>
              <a:t> </a:t>
            </a:r>
            <a:r>
              <a:rPr lang="en-ID" dirty="0" err="1" smtClean="0"/>
              <a:t>khusus</a:t>
            </a:r>
            <a:r>
              <a:rPr lang="en-ID" dirty="0" smtClean="0"/>
              <a:t> </a:t>
            </a:r>
            <a:r>
              <a:rPr lang="en-ID" dirty="0" err="1" smtClean="0"/>
              <a:t>mengambil</a:t>
            </a:r>
            <a:r>
              <a:rPr lang="en-ID" dirty="0" smtClean="0"/>
              <a:t> </a:t>
            </a:r>
            <a:r>
              <a:rPr lang="en-ID" dirty="0" err="1" smtClean="0"/>
              <a:t>situs</a:t>
            </a:r>
            <a:r>
              <a:rPr lang="en-ID" dirty="0" smtClean="0"/>
              <a:t> </a:t>
            </a:r>
            <a:r>
              <a:rPr lang="en-ID" dirty="0" err="1" smtClean="0"/>
              <a:t>penelitian</a:t>
            </a:r>
            <a:r>
              <a:rPr lang="en-ID" dirty="0" smtClean="0"/>
              <a:t> </a:t>
            </a:r>
            <a:r>
              <a:rPr lang="en-ID" dirty="0" err="1" smtClean="0"/>
              <a:t>sebagai</a:t>
            </a:r>
            <a:r>
              <a:rPr lang="en-ID" dirty="0" smtClean="0"/>
              <a:t> basis </a:t>
            </a:r>
            <a:r>
              <a:rPr lang="en-ID" dirty="0" err="1" smtClean="0"/>
              <a:t>pengumpulan</a:t>
            </a:r>
            <a:r>
              <a:rPr lang="en-ID" dirty="0" smtClean="0"/>
              <a:t> data </a:t>
            </a:r>
            <a:r>
              <a:rPr lang="en-ID" dirty="0" err="1" smtClean="0"/>
              <a:t>empiris</a:t>
            </a:r>
            <a:r>
              <a:rPr lang="en-ID" dirty="0" smtClean="0"/>
              <a:t>.  </a:t>
            </a:r>
            <a:r>
              <a:rPr lang="en-ID" dirty="0" err="1" smtClean="0"/>
              <a:t>Tetapi</a:t>
            </a:r>
            <a:r>
              <a:rPr lang="en-ID" dirty="0" smtClean="0"/>
              <a:t> </a:t>
            </a:r>
            <a:r>
              <a:rPr lang="en-ID" dirty="0" err="1" smtClean="0"/>
              <a:t>sebaliknya</a:t>
            </a:r>
            <a:r>
              <a:rPr lang="en-ID" dirty="0" smtClean="0"/>
              <a:t>, </a:t>
            </a:r>
            <a:r>
              <a:rPr lang="en-ID" dirty="0" err="1" smtClean="0"/>
              <a:t>studi</a:t>
            </a:r>
            <a:r>
              <a:rPr lang="en-ID" dirty="0" smtClean="0"/>
              <a:t> </a:t>
            </a:r>
            <a:r>
              <a:rPr lang="en-ID" dirty="0" err="1" smtClean="0"/>
              <a:t>ini</a:t>
            </a:r>
            <a:r>
              <a:rPr lang="en-ID" dirty="0" smtClean="0"/>
              <a:t> </a:t>
            </a:r>
            <a:r>
              <a:rPr lang="en-ID" dirty="0" err="1" smtClean="0"/>
              <a:t>lebih</a:t>
            </a:r>
            <a:r>
              <a:rPr lang="en-ID" dirty="0" smtClean="0"/>
              <a:t> </a:t>
            </a:r>
            <a:r>
              <a:rPr lang="en-ID" dirty="0" err="1" smtClean="0"/>
              <a:t>menekankan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upaya</a:t>
            </a:r>
            <a:r>
              <a:rPr lang="en-ID" dirty="0" smtClean="0"/>
              <a:t> </a:t>
            </a:r>
            <a:r>
              <a:rPr lang="en-ID" dirty="0" err="1" smtClean="0"/>
              <a:t>konstruksi</a:t>
            </a:r>
            <a:r>
              <a:rPr lang="en-ID" dirty="0" smtClean="0"/>
              <a:t> </a:t>
            </a:r>
            <a:r>
              <a:rPr lang="en-ID" dirty="0" err="1" smtClean="0"/>
              <a:t>konsep</a:t>
            </a:r>
            <a:r>
              <a:rPr lang="en-ID" dirty="0" smtClean="0"/>
              <a:t> </a:t>
            </a:r>
            <a:r>
              <a:rPr lang="en-ID" dirty="0" err="1" smtClean="0"/>
              <a:t>kinerja</a:t>
            </a:r>
            <a:r>
              <a:rPr lang="en-ID" dirty="0" smtClean="0"/>
              <a:t> </a:t>
            </a:r>
            <a:r>
              <a:rPr lang="en-ID" dirty="0" err="1" smtClean="0"/>
              <a:t>secara</a:t>
            </a:r>
            <a:r>
              <a:rPr lang="en-ID" dirty="0" smtClean="0"/>
              <a:t> spiritual </a:t>
            </a:r>
            <a:r>
              <a:rPr lang="en-ID" dirty="0" err="1" smtClean="0"/>
              <a:t>meskipun</a:t>
            </a:r>
            <a:r>
              <a:rPr lang="en-ID" dirty="0" smtClean="0"/>
              <a:t> </a:t>
            </a:r>
            <a:r>
              <a:rPr lang="en-ID" dirty="0" err="1" smtClean="0"/>
              <a:t>di</a:t>
            </a:r>
            <a:r>
              <a:rPr lang="en-ID" dirty="0" smtClean="0"/>
              <a:t> </a:t>
            </a:r>
            <a:r>
              <a:rPr lang="en-ID" dirty="0" err="1" smtClean="0"/>
              <a:t>beberapa</a:t>
            </a:r>
            <a:r>
              <a:rPr lang="en-ID" dirty="0" smtClean="0"/>
              <a:t> </a:t>
            </a:r>
            <a:r>
              <a:rPr lang="en-ID" dirty="0" err="1" smtClean="0"/>
              <a:t>bagian</a:t>
            </a:r>
            <a:r>
              <a:rPr lang="en-ID" dirty="0" smtClean="0"/>
              <a:t> </a:t>
            </a:r>
            <a:r>
              <a:rPr lang="en-ID" dirty="0" err="1" smtClean="0"/>
              <a:t>disajikan</a:t>
            </a:r>
            <a:r>
              <a:rPr lang="en-ID" dirty="0" smtClean="0"/>
              <a:t> data-data </a:t>
            </a:r>
            <a:r>
              <a:rPr lang="en-ID" dirty="0" err="1" smtClean="0"/>
              <a:t>sekunder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mendukung</a:t>
            </a:r>
            <a:r>
              <a:rPr lang="en-ID" dirty="0" smtClean="0"/>
              <a:t> </a:t>
            </a:r>
            <a:r>
              <a:rPr lang="en-ID" dirty="0" err="1" smtClean="0"/>
              <a:t>argumentasi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Metode</a:t>
            </a:r>
            <a:r>
              <a:rPr lang="en-GB" dirty="0" smtClean="0"/>
              <a:t> </a:t>
            </a:r>
            <a:r>
              <a:rPr lang="en-GB" dirty="0" err="1" smtClean="0"/>
              <a:t>penelitian</a:t>
            </a:r>
            <a:r>
              <a:rPr lang="en-GB" dirty="0" smtClean="0"/>
              <a:t> </a:t>
            </a:r>
            <a:r>
              <a:rPr lang="en-GB" dirty="0" err="1" smtClean="0"/>
              <a:t>spiritualis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Data yang </a:t>
            </a:r>
            <a:r>
              <a:rPr lang="en-ID" dirty="0" err="1" smtClean="0"/>
              <a:t>digunakan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data </a:t>
            </a:r>
            <a:r>
              <a:rPr lang="en-ID" dirty="0" err="1" smtClean="0"/>
              <a:t>empiris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non-</a:t>
            </a:r>
            <a:r>
              <a:rPr lang="en-ID" dirty="0" err="1" smtClean="0"/>
              <a:t>empiris</a:t>
            </a:r>
            <a:endParaRPr lang="en-ID" dirty="0" smtClean="0"/>
          </a:p>
          <a:p>
            <a:endParaRPr lang="en-ID" dirty="0" smtClean="0"/>
          </a:p>
          <a:p>
            <a:r>
              <a:rPr lang="en-ID" dirty="0" smtClean="0"/>
              <a:t>Data </a:t>
            </a:r>
            <a:r>
              <a:rPr lang="en-ID" dirty="0" err="1" smtClean="0"/>
              <a:t>menjadi</a:t>
            </a:r>
            <a:r>
              <a:rPr lang="en-ID" dirty="0" smtClean="0"/>
              <a:t> </a:t>
            </a:r>
            <a:r>
              <a:rPr lang="en-ID" dirty="0" err="1" smtClean="0"/>
              <a:t>bahan</a:t>
            </a:r>
            <a:r>
              <a:rPr lang="en-ID" dirty="0" smtClean="0"/>
              <a:t> </a:t>
            </a:r>
            <a:r>
              <a:rPr lang="en-ID" dirty="0" err="1" smtClean="0"/>
              <a:t>bagi</a:t>
            </a:r>
            <a:r>
              <a:rPr lang="en-ID" dirty="0" smtClean="0"/>
              <a:t> </a:t>
            </a:r>
            <a:r>
              <a:rPr lang="en-ID" dirty="0" err="1" smtClean="0"/>
              <a:t>peneliti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diolah</a:t>
            </a:r>
            <a:r>
              <a:rPr lang="en-ID" dirty="0" smtClean="0"/>
              <a:t> </a:t>
            </a:r>
            <a:r>
              <a:rPr lang="en-ID" dirty="0" err="1" smtClean="0"/>
              <a:t>di</a:t>
            </a:r>
            <a:r>
              <a:rPr lang="en-ID" dirty="0" smtClean="0"/>
              <a:t> </a:t>
            </a:r>
            <a:r>
              <a:rPr lang="en-ID" dirty="0" err="1" smtClean="0"/>
              <a:t>alam</a:t>
            </a:r>
            <a:r>
              <a:rPr lang="en-ID" dirty="0" smtClean="0"/>
              <a:t> </a:t>
            </a:r>
            <a:r>
              <a:rPr lang="en-ID" dirty="0" err="1" smtClean="0"/>
              <a:t>bawah</a:t>
            </a:r>
            <a:r>
              <a:rPr lang="en-ID" dirty="0" smtClean="0"/>
              <a:t> </a:t>
            </a:r>
            <a:r>
              <a:rPr lang="en-ID" dirty="0" err="1" smtClean="0"/>
              <a:t>sadar</a:t>
            </a:r>
            <a:r>
              <a:rPr lang="en-ID" dirty="0" smtClean="0"/>
              <a:t> </a:t>
            </a:r>
            <a:r>
              <a:rPr lang="en-ID" dirty="0" err="1" smtClean="0"/>
              <a:t>sehingga</a:t>
            </a:r>
            <a:r>
              <a:rPr lang="en-ID" dirty="0" smtClean="0"/>
              <a:t> </a:t>
            </a:r>
            <a:r>
              <a:rPr lang="en-ID" dirty="0" err="1" smtClean="0"/>
              <a:t>peneliti</a:t>
            </a:r>
            <a:r>
              <a:rPr lang="en-ID" dirty="0" smtClean="0"/>
              <a:t> </a:t>
            </a:r>
            <a:r>
              <a:rPr lang="en-ID" dirty="0" err="1" smtClean="0"/>
              <a:t>mendapatkan</a:t>
            </a:r>
            <a:r>
              <a:rPr lang="en-ID" dirty="0" smtClean="0"/>
              <a:t> </a:t>
            </a:r>
            <a:r>
              <a:rPr lang="en-ID" dirty="0" err="1" smtClean="0"/>
              <a:t>pemahaman</a:t>
            </a:r>
            <a:r>
              <a:rPr lang="en-ID" dirty="0" smtClean="0"/>
              <a:t> </a:t>
            </a:r>
            <a:r>
              <a:rPr lang="en-ID" dirty="0" err="1" smtClean="0"/>
              <a:t>intuitif</a:t>
            </a:r>
            <a:r>
              <a:rPr lang="en-ID" dirty="0" smtClean="0"/>
              <a:t> </a:t>
            </a:r>
            <a:r>
              <a:rPr lang="en-ID" dirty="0" err="1" smtClean="0"/>
              <a:t>atas</a:t>
            </a:r>
            <a:r>
              <a:rPr lang="en-ID" dirty="0" smtClean="0"/>
              <a:t> </a:t>
            </a:r>
            <a:r>
              <a:rPr lang="en-ID" dirty="0" err="1" smtClean="0"/>
              <a:t>realitas</a:t>
            </a:r>
            <a:r>
              <a:rPr lang="en-ID" dirty="0" smtClean="0"/>
              <a:t> </a:t>
            </a:r>
            <a:r>
              <a:rPr lang="en-ID" dirty="0" err="1" smtClean="0"/>
              <a:t>di</a:t>
            </a:r>
            <a:r>
              <a:rPr lang="en-ID" dirty="0" smtClean="0"/>
              <a:t> </a:t>
            </a:r>
            <a:r>
              <a:rPr lang="en-ID" dirty="0" err="1" smtClean="0"/>
              <a:t>dunia</a:t>
            </a:r>
            <a:r>
              <a:rPr lang="en-ID" dirty="0" smtClean="0"/>
              <a:t> </a:t>
            </a:r>
            <a:r>
              <a:rPr lang="en-ID" dirty="0" err="1" smtClean="0"/>
              <a:t>empiris</a:t>
            </a:r>
            <a:r>
              <a:rPr lang="en-ID" dirty="0" smtClean="0"/>
              <a:t> (</a:t>
            </a:r>
            <a:r>
              <a:rPr lang="en-ID" dirty="0" err="1" smtClean="0"/>
              <a:t>Aman</a:t>
            </a:r>
            <a:r>
              <a:rPr lang="en-ID" dirty="0" smtClean="0"/>
              <a:t> 2013; 2014; Newberg &amp; Waldman 2009; Murphy 2006).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Disain</a:t>
            </a:r>
            <a:r>
              <a:rPr lang="en-ID" dirty="0" smtClean="0"/>
              <a:t> </a:t>
            </a:r>
            <a:r>
              <a:rPr lang="en-ID" dirty="0" err="1" smtClean="0"/>
              <a:t>penelitian</a:t>
            </a:r>
            <a:r>
              <a:rPr lang="en-ID" dirty="0" smtClean="0"/>
              <a:t> </a:t>
            </a:r>
            <a:r>
              <a:rPr lang="en-ID" dirty="0" err="1" smtClean="0"/>
              <a:t>spiritualis</a:t>
            </a:r>
            <a:r>
              <a:rPr lang="en-ID" dirty="0" smtClean="0"/>
              <a:t> (</a:t>
            </a:r>
            <a:r>
              <a:rPr lang="en-ID" dirty="0" err="1" smtClean="0"/>
              <a:t>memang</a:t>
            </a:r>
            <a:r>
              <a:rPr lang="en-ID" dirty="0" smtClean="0"/>
              <a:t> </a:t>
            </a:r>
            <a:r>
              <a:rPr lang="en-ID" dirty="0" err="1" smtClean="0"/>
              <a:t>tidak</a:t>
            </a:r>
            <a:r>
              <a:rPr lang="en-ID" dirty="0" smtClean="0"/>
              <a:t> </a:t>
            </a:r>
            <a:r>
              <a:rPr lang="en-ID" dirty="0" err="1" smtClean="0"/>
              <a:t>umum</a:t>
            </a:r>
            <a:r>
              <a:rPr lang="en-ID" dirty="0" smtClean="0"/>
              <a:t> </a:t>
            </a:r>
            <a:r>
              <a:rPr lang="en-ID" dirty="0" err="1" smtClean="0"/>
              <a:t>digunakan</a:t>
            </a:r>
            <a:r>
              <a:rPr lang="en-ID" dirty="0" smtClean="0"/>
              <a:t>) </a:t>
            </a:r>
            <a:r>
              <a:rPr lang="en-ID" dirty="0" err="1" smtClean="0"/>
              <a:t>merupakan</a:t>
            </a:r>
            <a:r>
              <a:rPr lang="en-ID" dirty="0" smtClean="0"/>
              <a:t> </a:t>
            </a:r>
            <a:r>
              <a:rPr lang="en-ID" dirty="0" err="1" smtClean="0"/>
              <a:t>disain</a:t>
            </a:r>
            <a:r>
              <a:rPr lang="en-ID" dirty="0" smtClean="0"/>
              <a:t> </a:t>
            </a:r>
            <a:r>
              <a:rPr lang="en-ID" dirty="0" err="1" smtClean="0"/>
              <a:t>penelitian</a:t>
            </a:r>
            <a:r>
              <a:rPr lang="en-ID" dirty="0" smtClean="0"/>
              <a:t> yang </a:t>
            </a:r>
            <a:r>
              <a:rPr lang="en-ID" dirty="0" err="1" smtClean="0"/>
              <a:t>berdasarkan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spontanitas</a:t>
            </a:r>
            <a:r>
              <a:rPr lang="en-ID" dirty="0" smtClean="0"/>
              <a:t> spiritual.  </a:t>
            </a:r>
            <a:r>
              <a:rPr lang="en-ID" dirty="0" err="1" smtClean="0"/>
              <a:t>Spontanitas</a:t>
            </a:r>
            <a:r>
              <a:rPr lang="en-ID" dirty="0" smtClean="0"/>
              <a:t> spiritual </a:t>
            </a:r>
            <a:r>
              <a:rPr lang="en-ID" dirty="0" err="1" smtClean="0"/>
              <a:t>dapat</a:t>
            </a:r>
            <a:r>
              <a:rPr lang="en-ID" dirty="0" smtClean="0"/>
              <a:t> </a:t>
            </a:r>
            <a:r>
              <a:rPr lang="en-ID" dirty="0" err="1" smtClean="0"/>
              <a:t>dimiliki</a:t>
            </a:r>
            <a:r>
              <a:rPr lang="en-ID" dirty="0" smtClean="0"/>
              <a:t> </a:t>
            </a:r>
            <a:r>
              <a:rPr lang="en-ID" dirty="0" err="1" smtClean="0"/>
              <a:t>oleh</a:t>
            </a:r>
            <a:r>
              <a:rPr lang="en-ID" dirty="0" smtClean="0"/>
              <a:t> </a:t>
            </a:r>
            <a:r>
              <a:rPr lang="en-ID" dirty="0" err="1" smtClean="0"/>
              <a:t>setiap</a:t>
            </a:r>
            <a:r>
              <a:rPr lang="en-ID" dirty="0" smtClean="0"/>
              <a:t> </a:t>
            </a:r>
            <a:r>
              <a:rPr lang="en-ID" dirty="0" err="1" smtClean="0"/>
              <a:t>orang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kadar</a:t>
            </a:r>
            <a:r>
              <a:rPr lang="en-ID" dirty="0" smtClean="0"/>
              <a:t> yang </a:t>
            </a:r>
            <a:r>
              <a:rPr lang="en-ID" dirty="0" err="1" smtClean="0"/>
              <a:t>sangat</a:t>
            </a:r>
            <a:r>
              <a:rPr lang="en-ID" dirty="0" smtClean="0"/>
              <a:t> </a:t>
            </a:r>
            <a:r>
              <a:rPr lang="en-ID" dirty="0" err="1" smtClean="0"/>
              <a:t>bervariasi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Spontanitas</a:t>
            </a:r>
            <a:r>
              <a:rPr lang="en-ID" dirty="0" smtClean="0"/>
              <a:t> spiritual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dasarnya</a:t>
            </a:r>
            <a:r>
              <a:rPr lang="en-ID" dirty="0" smtClean="0"/>
              <a:t> </a:t>
            </a:r>
            <a:r>
              <a:rPr lang="en-ID" dirty="0" err="1" smtClean="0"/>
              <a:t>merupakan</a:t>
            </a:r>
            <a:r>
              <a:rPr lang="en-ID" dirty="0" smtClean="0"/>
              <a:t> </a:t>
            </a:r>
            <a:r>
              <a:rPr lang="en-ID" dirty="0" err="1" smtClean="0"/>
              <a:t>pengalaman</a:t>
            </a:r>
            <a:r>
              <a:rPr lang="en-ID" dirty="0" smtClean="0"/>
              <a:t> </a:t>
            </a:r>
            <a:r>
              <a:rPr lang="en-ID" dirty="0" err="1" smtClean="0"/>
              <a:t>keterhubungan</a:t>
            </a:r>
            <a:r>
              <a:rPr lang="en-ID" dirty="0" smtClean="0"/>
              <a:t> spiritual </a:t>
            </a:r>
            <a:r>
              <a:rPr lang="en-ID" dirty="0" err="1" smtClean="0"/>
              <a:t>antara</a:t>
            </a:r>
            <a:r>
              <a:rPr lang="en-ID" dirty="0" smtClean="0"/>
              <a:t> </a:t>
            </a:r>
            <a:r>
              <a:rPr lang="en-ID" dirty="0" err="1" smtClean="0"/>
              <a:t>seseorang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lingkungan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Tuhan</a:t>
            </a:r>
            <a:r>
              <a:rPr lang="en-ID" dirty="0" smtClean="0"/>
              <a:t>.  </a:t>
            </a:r>
            <a:r>
              <a:rPr lang="en-ID" dirty="0" err="1" smtClean="0"/>
              <a:t>Keterhubungan</a:t>
            </a:r>
            <a:r>
              <a:rPr lang="en-ID" dirty="0" smtClean="0"/>
              <a:t> spiritual </a:t>
            </a:r>
            <a:r>
              <a:rPr lang="en-ID" dirty="0" err="1" smtClean="0"/>
              <a:t>ini</a:t>
            </a:r>
            <a:r>
              <a:rPr lang="en-ID" dirty="0" smtClean="0"/>
              <a:t> </a:t>
            </a:r>
            <a:r>
              <a:rPr lang="en-ID" dirty="0" err="1" smtClean="0"/>
              <a:t>sebetulnya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suatu</a:t>
            </a:r>
            <a:r>
              <a:rPr lang="en-ID" dirty="0" smtClean="0"/>
              <a:t> </a:t>
            </a:r>
            <a:r>
              <a:rPr lang="en-ID" dirty="0" err="1" smtClean="0"/>
              <a:t>hal</a:t>
            </a:r>
            <a:r>
              <a:rPr lang="en-ID" dirty="0" smtClean="0"/>
              <a:t> yang </a:t>
            </a:r>
            <a:r>
              <a:rPr lang="en-ID" dirty="0" err="1" smtClean="0"/>
              <a:t>nyata</a:t>
            </a:r>
            <a:r>
              <a:rPr lang="en-ID" dirty="0" smtClean="0"/>
              <a:t>, </a:t>
            </a:r>
            <a:r>
              <a:rPr lang="en-ID" dirty="0" err="1" smtClean="0"/>
              <a:t>karena</a:t>
            </a:r>
            <a:r>
              <a:rPr lang="en-ID" dirty="0" smtClean="0"/>
              <a:t> </a:t>
            </a:r>
            <a:r>
              <a:rPr lang="en-ID" dirty="0" err="1" smtClean="0"/>
              <a:t>segala</a:t>
            </a:r>
            <a:r>
              <a:rPr lang="en-ID" dirty="0" smtClean="0"/>
              <a:t> </a:t>
            </a:r>
            <a:r>
              <a:rPr lang="en-ID" dirty="0" err="1" smtClean="0"/>
              <a:t>sesuatu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bagian</a:t>
            </a:r>
            <a:r>
              <a:rPr lang="en-ID" dirty="0" smtClean="0"/>
              <a:t> yang </a:t>
            </a:r>
            <a:r>
              <a:rPr lang="en-ID" dirty="0" err="1" smtClean="0"/>
              <a:t>satu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Tuhan</a:t>
            </a:r>
            <a:r>
              <a:rPr lang="en-ID" dirty="0" smtClean="0"/>
              <a:t> </a:t>
            </a:r>
            <a:r>
              <a:rPr lang="en-ID" dirty="0" err="1" smtClean="0"/>
              <a:t>seperti</a:t>
            </a:r>
            <a:r>
              <a:rPr lang="en-ID" dirty="0" smtClean="0"/>
              <a:t> yang </a:t>
            </a:r>
            <a:r>
              <a:rPr lang="en-ID" dirty="0" err="1" smtClean="0"/>
              <a:t>telah</a:t>
            </a:r>
            <a:r>
              <a:rPr lang="en-ID" dirty="0" smtClean="0"/>
              <a:t> </a:t>
            </a:r>
            <a:r>
              <a:rPr lang="en-ID" dirty="0" err="1" smtClean="0"/>
              <a:t>dijelaskan</a:t>
            </a:r>
            <a:r>
              <a:rPr lang="en-ID" dirty="0" smtClean="0"/>
              <a:t> </a:t>
            </a:r>
            <a:r>
              <a:rPr lang="en-ID" dirty="0" err="1" smtClean="0"/>
              <a:t>di</a:t>
            </a:r>
            <a:r>
              <a:rPr lang="en-ID" dirty="0" smtClean="0"/>
              <a:t> </a:t>
            </a:r>
            <a:r>
              <a:rPr lang="en-ID" dirty="0" err="1" smtClean="0"/>
              <a:t>atas</a:t>
            </a:r>
            <a:r>
              <a:rPr lang="en-ID" dirty="0" smtClean="0"/>
              <a:t> (</a:t>
            </a:r>
            <a:r>
              <a:rPr lang="en-ID" dirty="0" err="1" smtClean="0"/>
              <a:t>Chodjim</a:t>
            </a:r>
            <a:r>
              <a:rPr lang="en-ID" dirty="0" smtClean="0"/>
              <a:t> 2002; 2003; 2013; </a:t>
            </a:r>
            <a:r>
              <a:rPr lang="en-ID" dirty="0" err="1" smtClean="0"/>
              <a:t>Mustofa</a:t>
            </a:r>
            <a:r>
              <a:rPr lang="en-ID" dirty="0" smtClean="0"/>
              <a:t> 2005)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 smtClean="0"/>
              <a:t>Disain</a:t>
            </a:r>
            <a:r>
              <a:rPr lang="en-ID" dirty="0" smtClean="0"/>
              <a:t> </a:t>
            </a:r>
            <a:r>
              <a:rPr lang="en-ID" dirty="0" err="1" smtClean="0"/>
              <a:t>penelitian</a:t>
            </a:r>
            <a:r>
              <a:rPr lang="en-ID" dirty="0" smtClean="0"/>
              <a:t> </a:t>
            </a:r>
            <a:r>
              <a:rPr lang="en-ID" dirty="0" err="1" smtClean="0"/>
              <a:t>spiritualis</a:t>
            </a:r>
            <a:r>
              <a:rPr lang="en-ID" dirty="0" smtClean="0"/>
              <a:t> </a:t>
            </a:r>
            <a:r>
              <a:rPr lang="en-ID" dirty="0" err="1" smtClean="0"/>
              <a:t>tidak</a:t>
            </a:r>
            <a:r>
              <a:rPr lang="en-ID" dirty="0" smtClean="0"/>
              <a:t> </a:t>
            </a:r>
            <a:r>
              <a:rPr lang="en-ID" dirty="0" err="1" smtClean="0"/>
              <a:t>memiliki</a:t>
            </a:r>
            <a:r>
              <a:rPr lang="en-ID" dirty="0" smtClean="0"/>
              <a:t> </a:t>
            </a:r>
            <a:r>
              <a:rPr lang="en-ID" dirty="0" err="1" smtClean="0"/>
              <a:t>metode</a:t>
            </a:r>
            <a:r>
              <a:rPr lang="en-ID" dirty="0" smtClean="0"/>
              <a:t> yang </a:t>
            </a:r>
            <a:r>
              <a:rPr lang="en-ID" dirty="0" err="1" smtClean="0"/>
              <a:t>baku</a:t>
            </a:r>
            <a:r>
              <a:rPr lang="en-ID" dirty="0" smtClean="0"/>
              <a:t> </a:t>
            </a:r>
            <a:r>
              <a:rPr lang="en-ID" dirty="0" err="1" smtClean="0"/>
              <a:t>sebagaimana</a:t>
            </a:r>
            <a:r>
              <a:rPr lang="en-ID" dirty="0" smtClean="0"/>
              <a:t> yang </a:t>
            </a:r>
            <a:r>
              <a:rPr lang="en-ID" dirty="0" err="1" smtClean="0"/>
              <a:t>ditemukan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penelitian</a:t>
            </a:r>
            <a:r>
              <a:rPr lang="en-ID" dirty="0" smtClean="0"/>
              <a:t> </a:t>
            </a:r>
            <a:r>
              <a:rPr lang="en-ID" dirty="0" err="1" smtClean="0"/>
              <a:t>positivis</a:t>
            </a:r>
            <a:r>
              <a:rPr lang="en-ID" dirty="0" smtClean="0"/>
              <a:t> </a:t>
            </a:r>
            <a:r>
              <a:rPr lang="en-ID" dirty="0" err="1" smtClean="0"/>
              <a:t>maupun</a:t>
            </a:r>
            <a:r>
              <a:rPr lang="en-ID" dirty="0" smtClean="0"/>
              <a:t> non-</a:t>
            </a:r>
            <a:r>
              <a:rPr lang="en-ID" dirty="0" err="1" smtClean="0"/>
              <a:t>positivis</a:t>
            </a:r>
            <a:r>
              <a:rPr lang="en-ID" dirty="0" smtClean="0"/>
              <a:t> </a:t>
            </a:r>
            <a:r>
              <a:rPr lang="en-ID" dirty="0" err="1" smtClean="0"/>
              <a:t>lainnya</a:t>
            </a:r>
            <a:r>
              <a:rPr lang="en-ID" dirty="0" smtClean="0"/>
              <a:t>.  </a:t>
            </a:r>
            <a:r>
              <a:rPr lang="en-ID" dirty="0" err="1" smtClean="0"/>
              <a:t>Metode</a:t>
            </a:r>
            <a:r>
              <a:rPr lang="en-ID" dirty="0" smtClean="0"/>
              <a:t> yang </a:t>
            </a:r>
            <a:r>
              <a:rPr lang="en-ID" dirty="0" err="1" smtClean="0"/>
              <a:t>digunakan</a:t>
            </a:r>
            <a:r>
              <a:rPr lang="en-ID" dirty="0" smtClean="0"/>
              <a:t> </a:t>
            </a:r>
            <a:r>
              <a:rPr lang="en-ID" dirty="0" err="1" smtClean="0"/>
              <a:t>sepenuhnya</a:t>
            </a:r>
            <a:r>
              <a:rPr lang="en-ID" dirty="0" smtClean="0"/>
              <a:t> </a:t>
            </a:r>
            <a:r>
              <a:rPr lang="en-ID" dirty="0" err="1" smtClean="0"/>
              <a:t>mengikuti</a:t>
            </a:r>
            <a:r>
              <a:rPr lang="en-ID" dirty="0" smtClean="0"/>
              <a:t> </a:t>
            </a:r>
            <a:r>
              <a:rPr lang="en-ID" dirty="0" err="1" smtClean="0"/>
              <a:t>gerak</a:t>
            </a:r>
            <a:r>
              <a:rPr lang="en-ID" dirty="0" smtClean="0"/>
              <a:t> spirit (</a:t>
            </a:r>
            <a:r>
              <a:rPr lang="en-ID" dirty="0" err="1" smtClean="0"/>
              <a:t>ruh</a:t>
            </a:r>
            <a:r>
              <a:rPr lang="en-ID" dirty="0" smtClean="0"/>
              <a:t>)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diri</a:t>
            </a:r>
            <a:r>
              <a:rPr lang="en-ID" dirty="0" smtClean="0"/>
              <a:t> </a:t>
            </a:r>
            <a:r>
              <a:rPr lang="en-ID" dirty="0" err="1" smtClean="0"/>
              <a:t>peneliti</a:t>
            </a:r>
            <a:r>
              <a:rPr lang="en-ID" dirty="0" smtClean="0"/>
              <a:t> (</a:t>
            </a:r>
            <a:r>
              <a:rPr lang="en-ID" dirty="0" err="1" smtClean="0"/>
              <a:t>Aman</a:t>
            </a:r>
            <a:r>
              <a:rPr lang="en-ID" dirty="0" smtClean="0"/>
              <a:t> 2014; 2013; Seale 2001; Lee 1999)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 smtClean="0"/>
              <a:t>Komunikasi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Tuhan</a:t>
            </a:r>
            <a:r>
              <a:rPr lang="en-ID" dirty="0" smtClean="0"/>
              <a:t> </a:t>
            </a:r>
            <a:r>
              <a:rPr lang="en-ID" dirty="0" err="1" smtClean="0"/>
              <a:t>melalui</a:t>
            </a:r>
            <a:r>
              <a:rPr lang="en-ID" dirty="0" smtClean="0"/>
              <a:t> </a:t>
            </a:r>
            <a:r>
              <a:rPr lang="en-ID" dirty="0" err="1" smtClean="0"/>
              <a:t>doa</a:t>
            </a:r>
            <a:r>
              <a:rPr lang="en-ID" dirty="0" smtClean="0"/>
              <a:t>, </a:t>
            </a:r>
            <a:r>
              <a:rPr lang="en-ID" dirty="0" err="1" smtClean="0"/>
              <a:t>tafakkur</a:t>
            </a:r>
            <a:r>
              <a:rPr lang="en-ID" dirty="0" smtClean="0"/>
              <a:t>,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dzikir</a:t>
            </a:r>
            <a:r>
              <a:rPr lang="en-ID" dirty="0" smtClean="0"/>
              <a:t> </a:t>
            </a:r>
            <a:r>
              <a:rPr lang="en-ID" dirty="0" err="1" smtClean="0"/>
              <a:t>merupakan</a:t>
            </a:r>
            <a:r>
              <a:rPr lang="en-ID" dirty="0" smtClean="0"/>
              <a:t> </a:t>
            </a:r>
            <a:r>
              <a:rPr lang="en-ID" dirty="0" err="1" smtClean="0"/>
              <a:t>bagian</a:t>
            </a:r>
            <a:r>
              <a:rPr lang="en-ID" dirty="0" smtClean="0"/>
              <a:t> yang </a:t>
            </a:r>
            <a:r>
              <a:rPr lang="en-ID" dirty="0" err="1" smtClean="0"/>
              <a:t>sangat</a:t>
            </a:r>
            <a:r>
              <a:rPr lang="en-ID" dirty="0" smtClean="0"/>
              <a:t> </a:t>
            </a:r>
            <a:r>
              <a:rPr lang="en-ID" dirty="0" err="1" smtClean="0"/>
              <a:t>penting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mendapatkan</a:t>
            </a:r>
            <a:r>
              <a:rPr lang="en-ID" dirty="0" smtClean="0"/>
              <a:t> </a:t>
            </a:r>
            <a:r>
              <a:rPr lang="en-ID" dirty="0" err="1" smtClean="0"/>
              <a:t>inspirasi</a:t>
            </a:r>
            <a:r>
              <a:rPr lang="en-ID" dirty="0" smtClean="0"/>
              <a:t> (</a:t>
            </a:r>
            <a:r>
              <a:rPr lang="en-ID" dirty="0" err="1" smtClean="0"/>
              <a:t>ilham</a:t>
            </a:r>
            <a:r>
              <a:rPr lang="en-ID" dirty="0" smtClean="0"/>
              <a:t>) (</a:t>
            </a:r>
            <a:r>
              <a:rPr lang="en-ID" dirty="0" err="1" smtClean="0"/>
              <a:t>Aman</a:t>
            </a:r>
            <a:r>
              <a:rPr lang="en-ID" dirty="0" smtClean="0"/>
              <a:t> 2014; 2013; Newberg &amp; Waldman 2009)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Wulandari</a:t>
            </a:r>
            <a:r>
              <a:rPr lang="en-US" dirty="0" smtClean="0"/>
              <a:t> (2012)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pemain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pemain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(</a:t>
            </a:r>
            <a:r>
              <a:rPr lang="en-US" i="1" dirty="0" smtClean="0"/>
              <a:t>asset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Pengantar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spirit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ruh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yang </a:t>
            </a:r>
            <a:r>
              <a:rPr lang="en-US" dirty="0" err="1" smtClean="0"/>
              <a:t>dihembuskan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kandungan</a:t>
            </a:r>
            <a:r>
              <a:rPr lang="en-US" dirty="0" smtClean="0"/>
              <a:t> </a:t>
            </a:r>
            <a:r>
              <a:rPr lang="en-US" dirty="0" err="1" smtClean="0"/>
              <a:t>rahim</a:t>
            </a:r>
            <a:r>
              <a:rPr lang="en-US" dirty="0" smtClean="0"/>
              <a:t> </a:t>
            </a:r>
            <a:r>
              <a:rPr lang="en-US" dirty="0" err="1" smtClean="0"/>
              <a:t>ibunya</a:t>
            </a:r>
            <a:r>
              <a:rPr lang="en-US" dirty="0" smtClean="0"/>
              <a:t>.  </a:t>
            </a:r>
            <a:r>
              <a:rPr lang="en-US" dirty="0" err="1" smtClean="0"/>
              <a:t>Sebutan</a:t>
            </a:r>
            <a:r>
              <a:rPr lang="en-US" dirty="0" smtClean="0"/>
              <a:t> lain </a:t>
            </a:r>
            <a:r>
              <a:rPr lang="en-US" dirty="0" err="1" smtClean="0"/>
              <a:t>dari</a:t>
            </a:r>
            <a:r>
              <a:rPr lang="en-US" dirty="0" smtClean="0"/>
              <a:t> spirit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ruh</a:t>
            </a:r>
            <a:r>
              <a:rPr lang="en-US" dirty="0" smtClean="0"/>
              <a:t> </a:t>
            </a:r>
            <a:r>
              <a:rPr lang="en-US" dirty="0" err="1" smtClean="0"/>
              <a:t>suci</a:t>
            </a:r>
            <a:r>
              <a:rPr lang="en-US" dirty="0" smtClean="0"/>
              <a:t>, </a:t>
            </a:r>
            <a:r>
              <a:rPr lang="en-US" dirty="0" err="1" smtClean="0"/>
              <a:t>percikan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(</a:t>
            </a:r>
            <a:r>
              <a:rPr lang="en-US" i="1" dirty="0" smtClean="0"/>
              <a:t>God-spot</a:t>
            </a:r>
            <a:r>
              <a:rPr lang="en-US" dirty="0" smtClean="0"/>
              <a:t>), </a:t>
            </a:r>
            <a:r>
              <a:rPr lang="en-US" dirty="0" err="1" smtClean="0"/>
              <a:t>hati</a:t>
            </a:r>
            <a:r>
              <a:rPr lang="en-US" dirty="0" smtClean="0"/>
              <a:t> </a:t>
            </a:r>
            <a:r>
              <a:rPr lang="en-US" dirty="0" err="1" smtClean="0"/>
              <a:t>nurani</a:t>
            </a:r>
            <a:r>
              <a:rPr lang="en-US" dirty="0" smtClean="0"/>
              <a:t>,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hati</a:t>
            </a:r>
            <a:r>
              <a:rPr lang="en-US" dirty="0" smtClean="0"/>
              <a:t>,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batin</a:t>
            </a:r>
            <a:r>
              <a:rPr lang="en-US" dirty="0" smtClean="0"/>
              <a:t>, </a:t>
            </a:r>
            <a:r>
              <a:rPr lang="en-US" dirty="0" err="1" smtClean="0"/>
              <a:t>jati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lain-</a:t>
            </a:r>
            <a:r>
              <a:rPr lang="en-US" dirty="0" err="1" smtClean="0"/>
              <a:t>lainnya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bashirah</a:t>
            </a:r>
            <a:r>
              <a:rPr lang="en-US" dirty="0" smtClean="0"/>
              <a:t> (</a:t>
            </a:r>
            <a:r>
              <a:rPr lang="en-US" dirty="0" err="1" smtClean="0"/>
              <a:t>Aman</a:t>
            </a:r>
            <a:r>
              <a:rPr lang="en-US" dirty="0" smtClean="0"/>
              <a:t> 2014; 2013)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Saya</a:t>
            </a:r>
            <a:r>
              <a:rPr lang="en-ID" dirty="0" smtClean="0"/>
              <a:t> </a:t>
            </a:r>
            <a:r>
              <a:rPr lang="en-ID" dirty="0" err="1" smtClean="0"/>
              <a:t>sebagai</a:t>
            </a:r>
            <a:r>
              <a:rPr lang="en-ID" dirty="0" smtClean="0"/>
              <a:t> </a:t>
            </a:r>
            <a:r>
              <a:rPr lang="en-ID" dirty="0" err="1" smtClean="0"/>
              <a:t>peneliti</a:t>
            </a:r>
            <a:r>
              <a:rPr lang="en-ID" dirty="0" smtClean="0"/>
              <a:t> </a:t>
            </a:r>
            <a:r>
              <a:rPr lang="en-ID" dirty="0" err="1" smtClean="0"/>
              <a:t>melakukan</a:t>
            </a:r>
            <a:r>
              <a:rPr lang="en-ID" dirty="0" smtClean="0"/>
              <a:t> </a:t>
            </a:r>
            <a:r>
              <a:rPr lang="en-ID" dirty="0" err="1" smtClean="0"/>
              <a:t>prosedur</a:t>
            </a:r>
            <a:r>
              <a:rPr lang="en-ID" dirty="0" smtClean="0"/>
              <a:t> spiritual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menentukan</a:t>
            </a:r>
            <a:r>
              <a:rPr lang="en-ID" dirty="0" smtClean="0"/>
              <a:t> </a:t>
            </a:r>
            <a:r>
              <a:rPr lang="en-ID" dirty="0" err="1" smtClean="0"/>
              <a:t>alat</a:t>
            </a:r>
            <a:r>
              <a:rPr lang="en-ID" dirty="0" smtClean="0"/>
              <a:t> </a:t>
            </a:r>
            <a:r>
              <a:rPr lang="en-ID" dirty="0" err="1" smtClean="0"/>
              <a:t>analisis</a:t>
            </a:r>
            <a:r>
              <a:rPr lang="en-ID" dirty="0" smtClean="0"/>
              <a:t> yang </a:t>
            </a:r>
            <a:r>
              <a:rPr lang="en-ID" dirty="0" err="1" smtClean="0"/>
              <a:t>tepat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penelitian</a:t>
            </a:r>
            <a:r>
              <a:rPr lang="en-ID" dirty="0" smtClean="0"/>
              <a:t> </a:t>
            </a:r>
            <a:r>
              <a:rPr lang="en-ID" dirty="0" err="1" smtClean="0"/>
              <a:t>ini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Prosedur</a:t>
            </a:r>
            <a:r>
              <a:rPr lang="en-ID" dirty="0" smtClean="0"/>
              <a:t> </a:t>
            </a:r>
            <a:r>
              <a:rPr lang="en-ID" dirty="0" err="1" smtClean="0"/>
              <a:t>pertama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berdoa</a:t>
            </a:r>
            <a:r>
              <a:rPr lang="en-ID" dirty="0" smtClean="0"/>
              <a:t> </a:t>
            </a:r>
            <a:r>
              <a:rPr lang="en-ID" dirty="0" err="1" smtClean="0"/>
              <a:t>kepada</a:t>
            </a:r>
            <a:r>
              <a:rPr lang="en-ID" dirty="0" smtClean="0"/>
              <a:t> </a:t>
            </a:r>
            <a:r>
              <a:rPr lang="en-ID" dirty="0" err="1" smtClean="0"/>
              <a:t>Tuhan</a:t>
            </a:r>
            <a:r>
              <a:rPr lang="en-ID" dirty="0" smtClean="0"/>
              <a:t>, </a:t>
            </a:r>
            <a:r>
              <a:rPr lang="en-ID" dirty="0" err="1" smtClean="0"/>
              <a:t>yaitu</a:t>
            </a:r>
            <a:r>
              <a:rPr lang="en-ID" dirty="0" smtClean="0"/>
              <a:t> </a:t>
            </a:r>
            <a:r>
              <a:rPr lang="en-ID" dirty="0" err="1" smtClean="0"/>
              <a:t>memohon</a:t>
            </a:r>
            <a:r>
              <a:rPr lang="en-ID" dirty="0" smtClean="0"/>
              <a:t> </a:t>
            </a:r>
            <a:r>
              <a:rPr lang="en-ID" dirty="0" err="1" smtClean="0"/>
              <a:t>perkenan</a:t>
            </a:r>
            <a:r>
              <a:rPr lang="en-ID" dirty="0" smtClean="0"/>
              <a:t> </a:t>
            </a:r>
            <a:r>
              <a:rPr lang="en-ID" dirty="0" err="1" smtClean="0"/>
              <a:t>Dia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memberikan</a:t>
            </a:r>
            <a:r>
              <a:rPr lang="en-ID" dirty="0" smtClean="0"/>
              <a:t> </a:t>
            </a:r>
            <a:r>
              <a:rPr lang="en-ID" dirty="0" err="1" smtClean="0"/>
              <a:t>ide</a:t>
            </a:r>
            <a:r>
              <a:rPr lang="en-ID" dirty="0" smtClean="0"/>
              <a:t> </a:t>
            </a:r>
            <a:r>
              <a:rPr lang="en-ID" dirty="0" err="1" smtClean="0"/>
              <a:t>tentang</a:t>
            </a:r>
            <a:r>
              <a:rPr lang="en-ID" dirty="0" smtClean="0"/>
              <a:t> </a:t>
            </a:r>
            <a:r>
              <a:rPr lang="en-ID" dirty="0" err="1" smtClean="0"/>
              <a:t>metode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alat</a:t>
            </a:r>
            <a:r>
              <a:rPr lang="en-ID" dirty="0" smtClean="0"/>
              <a:t> </a:t>
            </a:r>
            <a:r>
              <a:rPr lang="en-ID" dirty="0" err="1" smtClean="0"/>
              <a:t>apa</a:t>
            </a:r>
            <a:r>
              <a:rPr lang="en-ID" dirty="0" smtClean="0"/>
              <a:t> yang </a:t>
            </a:r>
            <a:r>
              <a:rPr lang="en-ID" dirty="0" err="1" smtClean="0"/>
              <a:t>cocok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mengalisis</a:t>
            </a:r>
            <a:r>
              <a:rPr lang="en-ID" dirty="0" smtClean="0"/>
              <a:t> data yang </a:t>
            </a:r>
            <a:r>
              <a:rPr lang="en-ID" dirty="0" err="1" smtClean="0"/>
              <a:t>sudah</a:t>
            </a:r>
            <a:r>
              <a:rPr lang="en-ID" dirty="0" smtClean="0"/>
              <a:t> </a:t>
            </a:r>
            <a:r>
              <a:rPr lang="en-ID" dirty="0" err="1" smtClean="0"/>
              <a:t>tersedia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Prosedur</a:t>
            </a:r>
            <a:r>
              <a:rPr lang="en-ID" dirty="0" smtClean="0"/>
              <a:t> </a:t>
            </a:r>
            <a:r>
              <a:rPr lang="en-ID" dirty="0" err="1" smtClean="0"/>
              <a:t>kedua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selalu</a:t>
            </a:r>
            <a:r>
              <a:rPr lang="en-ID" dirty="0" smtClean="0"/>
              <a:t> </a:t>
            </a:r>
            <a:r>
              <a:rPr lang="en-ID" dirty="0" err="1" smtClean="0"/>
              <a:t>memikirkan</a:t>
            </a:r>
            <a:r>
              <a:rPr lang="en-ID" dirty="0" smtClean="0"/>
              <a:t> (</a:t>
            </a:r>
            <a:r>
              <a:rPr lang="en-ID" i="1" dirty="0" err="1" smtClean="0"/>
              <a:t>tafakkur</a:t>
            </a:r>
            <a:r>
              <a:rPr lang="en-ID" dirty="0" smtClean="0"/>
              <a:t>) </a:t>
            </a:r>
            <a:r>
              <a:rPr lang="en-ID" dirty="0" err="1" smtClean="0"/>
              <a:t>apa</a:t>
            </a:r>
            <a:r>
              <a:rPr lang="en-ID" dirty="0" smtClean="0"/>
              <a:t> yang </a:t>
            </a:r>
            <a:r>
              <a:rPr lang="en-ID" dirty="0" err="1" smtClean="0"/>
              <a:t>akan</a:t>
            </a:r>
            <a:r>
              <a:rPr lang="en-ID" dirty="0" smtClean="0"/>
              <a:t> </a:t>
            </a:r>
            <a:r>
              <a:rPr lang="en-ID" dirty="0" err="1" smtClean="0"/>
              <a:t>dianalisis</a:t>
            </a:r>
            <a:r>
              <a:rPr lang="en-ID" dirty="0" smtClean="0"/>
              <a:t>, </a:t>
            </a:r>
            <a:r>
              <a:rPr lang="en-ID" dirty="0" err="1" smtClean="0"/>
              <a:t>dibahas</a:t>
            </a:r>
            <a:r>
              <a:rPr lang="en-ID" dirty="0" smtClean="0"/>
              <a:t>,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diargumentasikan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Yang </a:t>
            </a:r>
            <a:r>
              <a:rPr lang="en-ID" dirty="0" err="1" smtClean="0"/>
              <a:t>ketiga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mengakses</a:t>
            </a:r>
            <a:r>
              <a:rPr lang="en-ID" dirty="0" smtClean="0"/>
              <a:t> </a:t>
            </a:r>
            <a:r>
              <a:rPr lang="en-ID" dirty="0" err="1" smtClean="0"/>
              <a:t>energi</a:t>
            </a:r>
            <a:r>
              <a:rPr lang="en-ID" dirty="0" smtClean="0"/>
              <a:t> </a:t>
            </a:r>
            <a:r>
              <a:rPr lang="en-ID" dirty="0" err="1" smtClean="0"/>
              <a:t>ilmu</a:t>
            </a:r>
            <a:r>
              <a:rPr lang="en-ID" dirty="0" smtClean="0"/>
              <a:t> </a:t>
            </a:r>
            <a:r>
              <a:rPr lang="en-ID" dirty="0" err="1" smtClean="0"/>
              <a:t>Tuhan</a:t>
            </a:r>
            <a:r>
              <a:rPr lang="en-ID" dirty="0" smtClean="0"/>
              <a:t> (</a:t>
            </a:r>
            <a:r>
              <a:rPr lang="en-ID" i="1" dirty="0" err="1" smtClean="0"/>
              <a:t>dzikir</a:t>
            </a:r>
            <a:r>
              <a:rPr lang="en-ID" dirty="0" smtClean="0"/>
              <a:t>). </a:t>
            </a:r>
            <a:r>
              <a:rPr lang="en-ID" dirty="0" err="1" smtClean="0"/>
              <a:t>semuanya</a:t>
            </a:r>
            <a:r>
              <a:rPr lang="en-ID" dirty="0" smtClean="0"/>
              <a:t> </a:t>
            </a:r>
            <a:r>
              <a:rPr lang="en-ID" dirty="0" err="1" smtClean="0"/>
              <a:t>diinteraksikan</a:t>
            </a:r>
            <a:r>
              <a:rPr lang="en-ID" dirty="0" smtClean="0"/>
              <a:t> </a:t>
            </a:r>
            <a:r>
              <a:rPr lang="en-ID" dirty="0" err="1" smtClean="0"/>
              <a:t>sedemikian</a:t>
            </a:r>
            <a:r>
              <a:rPr lang="en-ID" dirty="0" smtClean="0"/>
              <a:t> </a:t>
            </a:r>
            <a:r>
              <a:rPr lang="en-ID" dirty="0" err="1" smtClean="0"/>
              <a:t>rupa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kesadaran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kepasrahan</a:t>
            </a:r>
            <a:r>
              <a:rPr lang="en-ID" dirty="0" smtClean="0"/>
              <a:t> </a:t>
            </a:r>
            <a:r>
              <a:rPr lang="en-ID" dirty="0" err="1" smtClean="0"/>
              <a:t>mendalam</a:t>
            </a:r>
            <a:r>
              <a:rPr lang="en-ID" dirty="0" smtClean="0"/>
              <a:t> </a:t>
            </a:r>
            <a:r>
              <a:rPr lang="en-ID" dirty="0" err="1" smtClean="0"/>
              <a:t>sehingga</a:t>
            </a:r>
            <a:r>
              <a:rPr lang="en-ID" dirty="0" smtClean="0"/>
              <a:t> </a:t>
            </a:r>
            <a:r>
              <a:rPr lang="en-ID" dirty="0" err="1" smtClean="0"/>
              <a:t>akhirnya</a:t>
            </a:r>
            <a:r>
              <a:rPr lang="en-ID" dirty="0" smtClean="0"/>
              <a:t> </a:t>
            </a:r>
            <a:r>
              <a:rPr lang="en-ID" dirty="0" err="1" smtClean="0"/>
              <a:t>memperoleh</a:t>
            </a:r>
            <a:r>
              <a:rPr lang="en-ID" dirty="0" smtClean="0"/>
              <a:t> </a:t>
            </a:r>
            <a:r>
              <a:rPr lang="en-ID" dirty="0" err="1" smtClean="0"/>
              <a:t>inspirasi</a:t>
            </a:r>
            <a:r>
              <a:rPr lang="en-ID" dirty="0" smtClean="0"/>
              <a:t> (</a:t>
            </a:r>
            <a:r>
              <a:rPr lang="en-ID" dirty="0" err="1" smtClean="0"/>
              <a:t>Aman</a:t>
            </a:r>
            <a:r>
              <a:rPr lang="en-ID" dirty="0" smtClean="0"/>
              <a:t> 2014; 2013; Newberg &amp; Waldman 2009)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Melalui</a:t>
            </a:r>
            <a:r>
              <a:rPr lang="en-ID" dirty="0" smtClean="0"/>
              <a:t> </a:t>
            </a:r>
            <a:r>
              <a:rPr lang="en-ID" dirty="0" err="1" smtClean="0"/>
              <a:t>proses</a:t>
            </a:r>
            <a:r>
              <a:rPr lang="en-ID" dirty="0" smtClean="0"/>
              <a:t> </a:t>
            </a:r>
            <a:r>
              <a:rPr lang="en-ID" dirty="0" err="1" smtClean="0"/>
              <a:t>tersebut</a:t>
            </a:r>
            <a:r>
              <a:rPr lang="en-ID" dirty="0" smtClean="0"/>
              <a:t>, </a:t>
            </a:r>
            <a:r>
              <a:rPr lang="en-ID" dirty="0" err="1" smtClean="0"/>
              <a:t>saya</a:t>
            </a:r>
            <a:r>
              <a:rPr lang="en-ID" dirty="0" smtClean="0"/>
              <a:t> </a:t>
            </a:r>
            <a:r>
              <a:rPr lang="en-ID" dirty="0" err="1" smtClean="0"/>
              <a:t>memperoleh</a:t>
            </a:r>
            <a:r>
              <a:rPr lang="en-ID" dirty="0" smtClean="0"/>
              <a:t> </a:t>
            </a:r>
            <a:r>
              <a:rPr lang="en-ID" dirty="0" err="1" smtClean="0"/>
              <a:t>inspirasi</a:t>
            </a:r>
            <a:r>
              <a:rPr lang="en-ID" dirty="0" smtClean="0"/>
              <a:t> </a:t>
            </a:r>
            <a:r>
              <a:rPr lang="en-ID" dirty="0" err="1" smtClean="0"/>
              <a:t>berupa</a:t>
            </a:r>
            <a:r>
              <a:rPr lang="en-ID" dirty="0" smtClean="0"/>
              <a:t> bola (</a:t>
            </a:r>
            <a:r>
              <a:rPr lang="en-ID" dirty="0" err="1" smtClean="0"/>
              <a:t>melalui</a:t>
            </a:r>
            <a:r>
              <a:rPr lang="en-ID" dirty="0" smtClean="0"/>
              <a:t> </a:t>
            </a:r>
            <a:r>
              <a:rPr lang="en-ID" dirty="0" err="1" smtClean="0"/>
              <a:t>pandangan</a:t>
            </a:r>
            <a:r>
              <a:rPr lang="en-ID" dirty="0" smtClean="0"/>
              <a:t> </a:t>
            </a:r>
            <a:r>
              <a:rPr lang="en-ID" dirty="0" err="1" smtClean="0"/>
              <a:t>imajiner</a:t>
            </a:r>
            <a:r>
              <a:rPr lang="en-ID" dirty="0" smtClean="0"/>
              <a:t>).  </a:t>
            </a:r>
            <a:r>
              <a:rPr lang="en-ID" dirty="0" err="1" smtClean="0"/>
              <a:t>Artinya</a:t>
            </a:r>
            <a:r>
              <a:rPr lang="en-ID" dirty="0" smtClean="0"/>
              <a:t>, </a:t>
            </a:r>
            <a:r>
              <a:rPr lang="en-ID" dirty="0" err="1" smtClean="0"/>
              <a:t>alat</a:t>
            </a:r>
            <a:r>
              <a:rPr lang="en-ID" dirty="0" smtClean="0"/>
              <a:t> yang </a:t>
            </a:r>
            <a:r>
              <a:rPr lang="en-ID" dirty="0" err="1" smtClean="0"/>
              <a:t>digunakan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menganalisis</a:t>
            </a:r>
            <a:r>
              <a:rPr lang="en-ID" dirty="0" smtClean="0"/>
              <a:t> data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menggunakan</a:t>
            </a:r>
            <a:r>
              <a:rPr lang="en-ID" dirty="0" smtClean="0"/>
              <a:t> </a:t>
            </a:r>
            <a:r>
              <a:rPr lang="en-ID" dirty="0" err="1" smtClean="0"/>
              <a:t>metafora</a:t>
            </a:r>
            <a:r>
              <a:rPr lang="en-ID" dirty="0" smtClean="0"/>
              <a:t> bola.  </a:t>
            </a:r>
            <a:r>
              <a:rPr lang="en-ID" dirty="0" err="1" smtClean="0"/>
              <a:t>Oleh</a:t>
            </a:r>
            <a:r>
              <a:rPr lang="en-ID" dirty="0" smtClean="0"/>
              <a:t> </a:t>
            </a:r>
            <a:r>
              <a:rPr lang="en-ID" dirty="0" err="1" smtClean="0"/>
              <a:t>karena</a:t>
            </a:r>
            <a:r>
              <a:rPr lang="en-ID" dirty="0" smtClean="0"/>
              <a:t> </a:t>
            </a:r>
            <a:r>
              <a:rPr lang="en-ID" dirty="0" err="1" smtClean="0"/>
              <a:t>itu</a:t>
            </a:r>
            <a:r>
              <a:rPr lang="en-ID" dirty="0" smtClean="0"/>
              <a:t>, </a:t>
            </a:r>
            <a:r>
              <a:rPr lang="en-ID" dirty="0" err="1" smtClean="0"/>
              <a:t>pembahasan</a:t>
            </a:r>
            <a:r>
              <a:rPr lang="en-ID" dirty="0" smtClean="0"/>
              <a:t> </a:t>
            </a:r>
            <a:r>
              <a:rPr lang="en-ID" dirty="0" err="1" smtClean="0"/>
              <a:t>ini</a:t>
            </a:r>
            <a:r>
              <a:rPr lang="en-ID" dirty="0" smtClean="0"/>
              <a:t> </a:t>
            </a:r>
            <a:r>
              <a:rPr lang="en-ID" dirty="0" err="1" smtClean="0"/>
              <a:t>menggunakan</a:t>
            </a:r>
            <a:r>
              <a:rPr lang="en-ID" dirty="0" smtClean="0"/>
              <a:t> </a:t>
            </a:r>
            <a:r>
              <a:rPr lang="en-ID" dirty="0" err="1" smtClean="0"/>
              <a:t>metafora</a:t>
            </a:r>
            <a:r>
              <a:rPr lang="en-ID" dirty="0" smtClean="0"/>
              <a:t> bola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kata</a:t>
            </a:r>
            <a:r>
              <a:rPr lang="en-ID" dirty="0" smtClean="0"/>
              <a:t> lain, </a:t>
            </a:r>
            <a:r>
              <a:rPr lang="en-ID" dirty="0" err="1" smtClean="0"/>
              <a:t>alat</a:t>
            </a:r>
            <a:r>
              <a:rPr lang="en-ID" dirty="0" smtClean="0"/>
              <a:t> </a:t>
            </a:r>
            <a:r>
              <a:rPr lang="en-ID" dirty="0" err="1" smtClean="0"/>
              <a:t>analisis</a:t>
            </a:r>
            <a:r>
              <a:rPr lang="en-ID" dirty="0" smtClean="0"/>
              <a:t> yang </a:t>
            </a:r>
            <a:r>
              <a:rPr lang="en-ID" dirty="0" err="1" smtClean="0"/>
              <a:t>digunakan</a:t>
            </a:r>
            <a:r>
              <a:rPr lang="en-ID" dirty="0" smtClean="0"/>
              <a:t> </a:t>
            </a:r>
            <a:r>
              <a:rPr lang="en-ID" dirty="0" err="1" smtClean="0"/>
              <a:t>termasuk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golongan</a:t>
            </a:r>
            <a:r>
              <a:rPr lang="en-ID" dirty="0" smtClean="0"/>
              <a:t> </a:t>
            </a:r>
            <a:r>
              <a:rPr lang="en-ID" dirty="0" err="1" smtClean="0"/>
              <a:t>logika</a:t>
            </a:r>
            <a:r>
              <a:rPr lang="en-ID" dirty="0" smtClean="0"/>
              <a:t> </a:t>
            </a:r>
            <a:r>
              <a:rPr lang="en-ID" dirty="0" err="1" smtClean="0"/>
              <a:t>teoritis</a:t>
            </a:r>
            <a:r>
              <a:rPr lang="en-ID" dirty="0" smtClean="0"/>
              <a:t>.  </a:t>
            </a:r>
            <a:r>
              <a:rPr lang="en-ID" dirty="0" err="1" smtClean="0"/>
              <a:t>Melalui</a:t>
            </a:r>
            <a:r>
              <a:rPr lang="en-ID" dirty="0" smtClean="0"/>
              <a:t> </a:t>
            </a:r>
            <a:r>
              <a:rPr lang="en-ID" dirty="0" err="1" smtClean="0"/>
              <a:t>logika</a:t>
            </a:r>
            <a:r>
              <a:rPr lang="en-ID" dirty="0" smtClean="0"/>
              <a:t> </a:t>
            </a:r>
            <a:r>
              <a:rPr lang="en-ID" dirty="0" err="1" smtClean="0"/>
              <a:t>metafora</a:t>
            </a:r>
            <a:r>
              <a:rPr lang="en-ID" dirty="0" smtClean="0"/>
              <a:t> bola </a:t>
            </a:r>
            <a:r>
              <a:rPr lang="en-ID" dirty="0" err="1" smtClean="0"/>
              <a:t>ini</a:t>
            </a:r>
            <a:r>
              <a:rPr lang="en-ID" dirty="0" smtClean="0"/>
              <a:t>, data </a:t>
            </a:r>
            <a:r>
              <a:rPr lang="en-ID" dirty="0" err="1" smtClean="0"/>
              <a:t>dianalisis</a:t>
            </a:r>
            <a:r>
              <a:rPr lang="en-ID" dirty="0" smtClean="0"/>
              <a:t> </a:t>
            </a:r>
            <a:r>
              <a:rPr lang="en-ID" dirty="0" err="1" smtClean="0"/>
              <a:t>sedemikian</a:t>
            </a:r>
            <a:r>
              <a:rPr lang="en-ID" dirty="0" smtClean="0"/>
              <a:t> </a:t>
            </a:r>
            <a:r>
              <a:rPr lang="en-ID" dirty="0" err="1" smtClean="0"/>
              <a:t>rupa</a:t>
            </a:r>
            <a:r>
              <a:rPr lang="en-ID" dirty="0" smtClean="0"/>
              <a:t> </a:t>
            </a:r>
            <a:r>
              <a:rPr lang="en-ID" dirty="0" err="1" smtClean="0"/>
              <a:t>sehingga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akhirnya</a:t>
            </a:r>
            <a:r>
              <a:rPr lang="en-ID" dirty="0" smtClean="0"/>
              <a:t> </a:t>
            </a:r>
            <a:r>
              <a:rPr lang="en-ID" dirty="0" err="1" smtClean="0"/>
              <a:t>dapat</a:t>
            </a:r>
            <a:r>
              <a:rPr lang="en-ID" dirty="0" smtClean="0"/>
              <a:t> </a:t>
            </a:r>
            <a:r>
              <a:rPr lang="en-ID" dirty="0" err="1" smtClean="0"/>
              <a:t>merumuskan</a:t>
            </a:r>
            <a:r>
              <a:rPr lang="en-ID" dirty="0" smtClean="0"/>
              <a:t> </a:t>
            </a:r>
            <a:r>
              <a:rPr lang="en-ID" dirty="0" err="1" smtClean="0"/>
              <a:t>konsep</a:t>
            </a:r>
            <a:r>
              <a:rPr lang="en-ID" dirty="0" smtClean="0"/>
              <a:t> </a:t>
            </a:r>
            <a:r>
              <a:rPr lang="en-ID" dirty="0" err="1" smtClean="0"/>
              <a:t>kinerja</a:t>
            </a:r>
            <a:r>
              <a:rPr lang="en-ID" dirty="0" smtClean="0"/>
              <a:t> </a:t>
            </a:r>
            <a:r>
              <a:rPr lang="en-ID" dirty="0" err="1" smtClean="0"/>
              <a:t>Klub</a:t>
            </a:r>
            <a:r>
              <a:rPr lang="en-ID" dirty="0" smtClean="0"/>
              <a:t> </a:t>
            </a:r>
            <a:r>
              <a:rPr lang="en-ID" dirty="0" err="1" smtClean="0"/>
              <a:t>sepak</a:t>
            </a:r>
            <a:r>
              <a:rPr lang="en-ID" dirty="0" smtClean="0"/>
              <a:t> bola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Metafora</a:t>
            </a:r>
            <a:r>
              <a:rPr lang="en-GB" dirty="0" smtClean="0"/>
              <a:t> bola</a:t>
            </a:r>
            <a:endParaRPr lang="en-US" dirty="0"/>
          </a:p>
        </p:txBody>
      </p:sp>
      <p:pic>
        <p:nvPicPr>
          <p:cNvPr id="4" name="Content Placeholder 3" descr="http://4.bp.blogspot.com/-feby2Dx_dek/UnH17NIoiaI/AAAAAAAABOM/H1aGCpXMd_g/s320/Bola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601119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err="1" smtClean="0"/>
              <a:t>Basa</a:t>
            </a:r>
            <a:r>
              <a:rPr lang="en-GB" i="1" dirty="0" smtClean="0"/>
              <a:t> </a:t>
            </a:r>
            <a:r>
              <a:rPr lang="en-GB" i="1" dirty="0" err="1" smtClean="0"/>
              <a:t>walik</a:t>
            </a:r>
            <a:r>
              <a:rPr lang="en-GB" i="1" dirty="0" smtClean="0"/>
              <a:t>-an</a:t>
            </a:r>
          </a:p>
          <a:p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menggunakan</a:t>
            </a:r>
            <a:r>
              <a:rPr lang="en-ID" dirty="0" smtClean="0"/>
              <a:t> </a:t>
            </a:r>
            <a:r>
              <a:rPr lang="en-ID" dirty="0" err="1" smtClean="0"/>
              <a:t>konsep</a:t>
            </a:r>
            <a:r>
              <a:rPr lang="en-ID" dirty="0" smtClean="0"/>
              <a:t> </a:t>
            </a:r>
            <a:r>
              <a:rPr lang="en-ID" i="1" dirty="0" err="1" smtClean="0"/>
              <a:t>basa</a:t>
            </a:r>
            <a:r>
              <a:rPr lang="en-ID" i="1" dirty="0" smtClean="0"/>
              <a:t> </a:t>
            </a:r>
            <a:r>
              <a:rPr lang="en-ID" i="1" dirty="0" err="1" smtClean="0"/>
              <a:t>walik</a:t>
            </a:r>
            <a:r>
              <a:rPr lang="en-ID" i="1" dirty="0" smtClean="0"/>
              <a:t>-an</a:t>
            </a:r>
            <a:r>
              <a:rPr lang="en-ID" dirty="0" smtClean="0"/>
              <a:t> </a:t>
            </a:r>
            <a:r>
              <a:rPr lang="en-ID" dirty="0" err="1" smtClean="0"/>
              <a:t>tersebut</a:t>
            </a:r>
            <a:r>
              <a:rPr lang="en-ID" dirty="0" smtClean="0"/>
              <a:t>, </a:t>
            </a:r>
            <a:r>
              <a:rPr lang="en-ID" dirty="0" err="1" smtClean="0"/>
              <a:t>kita</a:t>
            </a:r>
            <a:r>
              <a:rPr lang="en-ID" dirty="0" smtClean="0"/>
              <a:t> </a:t>
            </a:r>
            <a:r>
              <a:rPr lang="en-ID" dirty="0" err="1" smtClean="0"/>
              <a:t>membalik</a:t>
            </a:r>
            <a:r>
              <a:rPr lang="en-ID" dirty="0" smtClean="0"/>
              <a:t> </a:t>
            </a:r>
            <a:r>
              <a:rPr lang="en-ID" dirty="0" err="1" smtClean="0"/>
              <a:t>sesuatu</a:t>
            </a:r>
            <a:r>
              <a:rPr lang="en-ID" dirty="0" smtClean="0"/>
              <a:t> yang </a:t>
            </a:r>
            <a:r>
              <a:rPr lang="en-ID" dirty="0" err="1" smtClean="0"/>
              <a:t>sifatnya</a:t>
            </a:r>
            <a:r>
              <a:rPr lang="en-ID" dirty="0" smtClean="0"/>
              <a:t> </a:t>
            </a:r>
            <a:r>
              <a:rPr lang="en-ID" dirty="0" err="1" smtClean="0"/>
              <a:t>eksternal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materi</a:t>
            </a:r>
            <a:r>
              <a:rPr lang="en-ID" dirty="0" smtClean="0"/>
              <a:t> (</a:t>
            </a:r>
            <a:r>
              <a:rPr lang="en-ID" dirty="0" err="1" smtClean="0"/>
              <a:t>yaitu</a:t>
            </a:r>
            <a:r>
              <a:rPr lang="en-ID" dirty="0" smtClean="0"/>
              <a:t>, </a:t>
            </a:r>
            <a:r>
              <a:rPr lang="en-ID" dirty="0" err="1" smtClean="0"/>
              <a:t>laba</a:t>
            </a:r>
            <a:r>
              <a:rPr lang="en-ID" dirty="0" smtClean="0"/>
              <a:t> </a:t>
            </a:r>
            <a:r>
              <a:rPr lang="en-ID" dirty="0" err="1" smtClean="0"/>
              <a:t>sebagai</a:t>
            </a:r>
            <a:r>
              <a:rPr lang="en-ID" dirty="0" smtClean="0"/>
              <a:t> </a:t>
            </a:r>
            <a:r>
              <a:rPr lang="en-ID" dirty="0" err="1" smtClean="0"/>
              <a:t>tujuan</a:t>
            </a:r>
            <a:r>
              <a:rPr lang="en-ID" dirty="0" smtClean="0"/>
              <a:t> </a:t>
            </a:r>
            <a:r>
              <a:rPr lang="en-ID" dirty="0" err="1" smtClean="0"/>
              <a:t>puncak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tujuan</a:t>
            </a:r>
            <a:r>
              <a:rPr lang="en-ID" dirty="0" smtClean="0"/>
              <a:t> </a:t>
            </a:r>
            <a:r>
              <a:rPr lang="en-ID" dirty="0" err="1" smtClean="0"/>
              <a:t>eksternal</a:t>
            </a:r>
            <a:r>
              <a:rPr lang="en-ID" dirty="0" smtClean="0"/>
              <a:t>) </a:t>
            </a:r>
            <a:r>
              <a:rPr lang="en-ID" dirty="0" err="1" smtClean="0"/>
              <a:t>menjadi</a:t>
            </a:r>
            <a:r>
              <a:rPr lang="en-ID" dirty="0" smtClean="0"/>
              <a:t> </a:t>
            </a:r>
            <a:r>
              <a:rPr lang="en-ID" dirty="0" err="1" smtClean="0"/>
              <a:t>sesuatu</a:t>
            </a:r>
            <a:r>
              <a:rPr lang="en-ID" dirty="0" smtClean="0"/>
              <a:t> yang </a:t>
            </a:r>
            <a:r>
              <a:rPr lang="en-ID" dirty="0" err="1" smtClean="0"/>
              <a:t>sifatnya</a:t>
            </a:r>
            <a:r>
              <a:rPr lang="en-ID" dirty="0" smtClean="0"/>
              <a:t> internal </a:t>
            </a:r>
            <a:r>
              <a:rPr lang="en-ID" dirty="0" err="1" smtClean="0"/>
              <a:t>dan</a:t>
            </a:r>
            <a:r>
              <a:rPr lang="en-ID" dirty="0" smtClean="0"/>
              <a:t> spiritual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Garis</a:t>
            </a:r>
            <a:r>
              <a:rPr lang="en-ID" dirty="0" smtClean="0"/>
              <a:t> </a:t>
            </a:r>
            <a:r>
              <a:rPr lang="en-ID" dirty="0" err="1" smtClean="0"/>
              <a:t>penghubung</a:t>
            </a:r>
            <a:r>
              <a:rPr lang="en-ID" dirty="0" smtClean="0"/>
              <a:t> yang </a:t>
            </a:r>
            <a:r>
              <a:rPr lang="en-ID" dirty="0" err="1" smtClean="0"/>
              <a:t>berfungsi</a:t>
            </a:r>
            <a:r>
              <a:rPr lang="en-ID" dirty="0" smtClean="0"/>
              <a:t> </a:t>
            </a:r>
            <a:r>
              <a:rPr lang="en-ID" dirty="0" err="1" smtClean="0"/>
              <a:t>sebagai</a:t>
            </a:r>
            <a:r>
              <a:rPr lang="en-ID" dirty="0" smtClean="0"/>
              <a:t> </a:t>
            </a:r>
            <a:r>
              <a:rPr lang="en-ID" dirty="0" err="1" smtClean="0"/>
              <a:t>alat</a:t>
            </a:r>
            <a:r>
              <a:rPr lang="en-ID" dirty="0" smtClean="0"/>
              <a:t> </a:t>
            </a:r>
            <a:r>
              <a:rPr lang="en-ID" dirty="0" err="1" smtClean="0"/>
              <a:t>pembalik</a:t>
            </a:r>
            <a:r>
              <a:rPr lang="en-ID" dirty="0" smtClean="0"/>
              <a:t> </a:t>
            </a:r>
            <a:r>
              <a:rPr lang="en-ID" dirty="0" err="1" smtClean="0"/>
              <a:t>ini</a:t>
            </a:r>
            <a:r>
              <a:rPr lang="en-ID" dirty="0" smtClean="0"/>
              <a:t> </a:t>
            </a:r>
            <a:r>
              <a:rPr lang="en-ID" dirty="0" err="1" smtClean="0"/>
              <a:t>mengandung</a:t>
            </a:r>
            <a:r>
              <a:rPr lang="en-ID" dirty="0" smtClean="0"/>
              <a:t> </a:t>
            </a:r>
            <a:r>
              <a:rPr lang="en-ID" dirty="0" err="1" smtClean="0"/>
              <a:t>sebuah</a:t>
            </a:r>
            <a:r>
              <a:rPr lang="en-ID" dirty="0" smtClean="0"/>
              <a:t> </a:t>
            </a:r>
            <a:r>
              <a:rPr lang="en-ID" dirty="0" err="1" smtClean="0"/>
              <a:t>nilai</a:t>
            </a:r>
            <a:r>
              <a:rPr lang="en-ID" dirty="0" smtClean="0"/>
              <a:t>, </a:t>
            </a:r>
            <a:r>
              <a:rPr lang="en-ID" dirty="0" err="1" smtClean="0"/>
              <a:t>yaitu</a:t>
            </a:r>
            <a:r>
              <a:rPr lang="en-ID" dirty="0" smtClean="0"/>
              <a:t> </a:t>
            </a:r>
            <a:r>
              <a:rPr lang="en-ID" dirty="0" err="1" smtClean="0"/>
              <a:t>nilai</a:t>
            </a:r>
            <a:r>
              <a:rPr lang="en-ID" dirty="0" smtClean="0"/>
              <a:t> yang </a:t>
            </a:r>
            <a:r>
              <a:rPr lang="en-ID" dirty="0" err="1" smtClean="0"/>
              <a:t>terkandung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kata</a:t>
            </a:r>
            <a:r>
              <a:rPr lang="en-ID" dirty="0" smtClean="0"/>
              <a:t> </a:t>
            </a:r>
            <a:r>
              <a:rPr lang="en-US" i="1" dirty="0" err="1" smtClean="0"/>
              <a:t>malangkuçeçwara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Tuhan</a:t>
            </a:r>
            <a:r>
              <a:rPr lang="en-US" dirty="0" smtClean="0"/>
              <a:t> </a:t>
            </a:r>
            <a:r>
              <a:rPr lang="en-US" dirty="0" err="1" smtClean="0"/>
              <a:t>menghancurkan</a:t>
            </a:r>
            <a:r>
              <a:rPr lang="en-US" dirty="0" smtClean="0"/>
              <a:t> </a:t>
            </a:r>
            <a:r>
              <a:rPr lang="en-US" dirty="0" err="1" smtClean="0"/>
              <a:t>kebathilan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menegakkan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Malangkuçeçwara</a:t>
            </a:r>
            <a:endParaRPr lang="en-US" dirty="0"/>
          </a:p>
        </p:txBody>
      </p:sp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3581400" y="3886200"/>
            <a:ext cx="2341563" cy="24384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" name="Straight Arrow Connector 5"/>
          <p:cNvCxnSpPr>
            <a:stCxn id="1026" idx="1"/>
          </p:cNvCxnSpPr>
          <p:nvPr/>
        </p:nvCxnSpPr>
        <p:spPr>
          <a:xfrm rot="16200000" flipH="1">
            <a:off x="3893304" y="4274304"/>
            <a:ext cx="862105" cy="800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Burton &amp; Chadwick (2014), </a:t>
            </a:r>
            <a:r>
              <a:rPr lang="en-US" dirty="0" err="1" smtClean="0"/>
              <a:t>Spieler</a:t>
            </a:r>
            <a:r>
              <a:rPr lang="en-US" dirty="0" smtClean="0"/>
              <a:t> et., al. (2007), </a:t>
            </a:r>
            <a:r>
              <a:rPr lang="en-US" dirty="0" err="1" smtClean="0"/>
              <a:t>Humara</a:t>
            </a:r>
            <a:r>
              <a:rPr lang="en-US" dirty="0" smtClean="0"/>
              <a:t> (2005),  </a:t>
            </a:r>
            <a:r>
              <a:rPr lang="en-US" dirty="0" err="1" smtClean="0"/>
              <a:t>Niednagel</a:t>
            </a:r>
            <a:r>
              <a:rPr lang="en-US" dirty="0" smtClean="0"/>
              <a:t> (2004),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Hyllegard</a:t>
            </a:r>
            <a:r>
              <a:rPr lang="en-US" dirty="0" smtClean="0"/>
              <a:t> et., al. (2001)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pemain</a:t>
            </a:r>
            <a:r>
              <a:rPr lang="en-US" dirty="0" smtClean="0"/>
              <a:t>,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kateristik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,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psikologis</a:t>
            </a:r>
            <a:r>
              <a:rPr lang="en-US" dirty="0" smtClean="0"/>
              <a:t>,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,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i="1" dirty="0" smtClean="0"/>
              <a:t> branding</a:t>
            </a:r>
            <a:r>
              <a:rPr lang="en-US" dirty="0" smtClean="0"/>
              <a:t>. 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, </a:t>
            </a:r>
            <a:r>
              <a:rPr lang="en-US" dirty="0" err="1" smtClean="0"/>
              <a:t>rekruitmen</a:t>
            </a:r>
            <a:r>
              <a:rPr lang="en-US" dirty="0" smtClean="0"/>
              <a:t> </a:t>
            </a:r>
            <a:r>
              <a:rPr lang="en-US" dirty="0" err="1" smtClean="0"/>
              <a:t>pemain</a:t>
            </a:r>
            <a:r>
              <a:rPr lang="en-US" dirty="0" smtClean="0"/>
              <a:t> </a:t>
            </a:r>
            <a:r>
              <a:rPr lang="en-US" dirty="0" err="1" smtClean="0"/>
              <a:t>sepak</a:t>
            </a:r>
            <a:r>
              <a:rPr lang="en-US" dirty="0" smtClean="0"/>
              <a:t> bola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krusial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Klub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lvl="0" indent="-514350">
              <a:buFont typeface="+mj-lt"/>
              <a:buAutoNum type="arabicPeriod"/>
            </a:pPr>
            <a:r>
              <a:rPr lang="en-ID" dirty="0" err="1" smtClean="0"/>
              <a:t>Pemain</a:t>
            </a:r>
            <a:r>
              <a:rPr lang="en-ID" dirty="0" smtClean="0"/>
              <a:t>, </a:t>
            </a:r>
            <a:endParaRPr lang="en-US" dirty="0" smtClean="0"/>
          </a:p>
          <a:p>
            <a:pPr marL="624078" lvl="0" indent="-514350">
              <a:buFont typeface="+mj-lt"/>
              <a:buAutoNum type="arabicPeriod"/>
            </a:pPr>
            <a:r>
              <a:rPr lang="en-ID" dirty="0" err="1" smtClean="0"/>
              <a:t>Pemilik</a:t>
            </a:r>
            <a:r>
              <a:rPr lang="en-ID" dirty="0" smtClean="0"/>
              <a:t>, </a:t>
            </a:r>
            <a:endParaRPr lang="en-US" dirty="0" smtClean="0"/>
          </a:p>
          <a:p>
            <a:pPr marL="624078" lvl="0" indent="-514350">
              <a:buFont typeface="+mj-lt"/>
              <a:buAutoNum type="arabicPeriod"/>
            </a:pPr>
            <a:r>
              <a:rPr lang="en-ID" dirty="0" err="1" smtClean="0"/>
              <a:t>Pengelola</a:t>
            </a:r>
            <a:r>
              <a:rPr lang="en-ID" dirty="0" smtClean="0"/>
              <a:t>, </a:t>
            </a:r>
            <a:endParaRPr lang="en-US" dirty="0" smtClean="0"/>
          </a:p>
          <a:p>
            <a:pPr marL="624078" lvl="0" indent="-514350">
              <a:buFont typeface="+mj-lt"/>
              <a:buAutoNum type="arabicPeriod"/>
            </a:pPr>
            <a:r>
              <a:rPr lang="en-ID" dirty="0" err="1" smtClean="0"/>
              <a:t>Pelatih</a:t>
            </a:r>
            <a:r>
              <a:rPr lang="en-ID" dirty="0" smtClean="0"/>
              <a:t>,</a:t>
            </a:r>
            <a:endParaRPr lang="en-US" dirty="0" smtClean="0"/>
          </a:p>
          <a:p>
            <a:pPr marL="624078" lvl="0" indent="-514350">
              <a:buFont typeface="+mj-lt"/>
              <a:buAutoNum type="arabicPeriod"/>
            </a:pPr>
            <a:r>
              <a:rPr lang="en-ID" dirty="0" err="1" smtClean="0"/>
              <a:t>Pendukung</a:t>
            </a:r>
            <a:r>
              <a:rPr lang="en-ID" dirty="0" smtClean="0"/>
              <a:t> (</a:t>
            </a:r>
            <a:r>
              <a:rPr lang="en-ID" i="1" dirty="0" smtClean="0"/>
              <a:t>supporter</a:t>
            </a:r>
            <a:r>
              <a:rPr lang="en-ID" dirty="0" smtClean="0"/>
              <a:t>),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ID" dirty="0" err="1" smtClean="0"/>
              <a:t>Pendonor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dirty="0" smtClean="0"/>
              <a:t>Para </a:t>
            </a:r>
            <a:r>
              <a:rPr lang="en-ID" dirty="0" err="1" smtClean="0"/>
              <a:t>pihak</a:t>
            </a:r>
            <a:r>
              <a:rPr lang="en-ID" dirty="0" smtClean="0"/>
              <a:t> (</a:t>
            </a:r>
            <a:r>
              <a:rPr lang="en-ID" i="1" dirty="0" smtClean="0"/>
              <a:t>Stakeholders</a:t>
            </a:r>
            <a:r>
              <a:rPr lang="en-ID" dirty="0" smtClean="0"/>
              <a:t>)</a:t>
            </a:r>
            <a:r>
              <a:rPr lang="en-ID" i="1" dirty="0" smtClean="0"/>
              <a:t> </a:t>
            </a:r>
            <a:r>
              <a:rPr lang="en-ID" i="1" dirty="0" err="1" smtClean="0"/>
              <a:t>sebagai</a:t>
            </a:r>
            <a:r>
              <a:rPr lang="en-ID" i="1" dirty="0" smtClean="0"/>
              <a:t> </a:t>
            </a:r>
            <a:r>
              <a:rPr lang="en-ID" i="1" dirty="0" err="1" smtClean="0"/>
              <a:t>dimensi</a:t>
            </a:r>
            <a:r>
              <a:rPr lang="en-ID" i="1" dirty="0" smtClean="0"/>
              <a:t> </a:t>
            </a:r>
            <a:r>
              <a:rPr lang="en-ID" i="1" dirty="0" err="1" smtClean="0"/>
              <a:t>luar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Pemain</a:t>
            </a:r>
            <a:r>
              <a:rPr lang="en-ID" dirty="0" smtClean="0"/>
              <a:t> </a:t>
            </a:r>
          </a:p>
          <a:p>
            <a:r>
              <a:rPr lang="en-US" dirty="0" err="1" smtClean="0"/>
              <a:t>Tali</a:t>
            </a:r>
            <a:r>
              <a:rPr lang="en-US" dirty="0" smtClean="0"/>
              <a:t> </a:t>
            </a:r>
            <a:r>
              <a:rPr lang="en-US" i="1" dirty="0" err="1" smtClean="0"/>
              <a:t>malangkuçeçwara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pemain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ketrampilan</a:t>
            </a:r>
            <a:r>
              <a:rPr lang="en-US" dirty="0" smtClean="0"/>
              <a:t>, </a:t>
            </a:r>
            <a:r>
              <a:rPr lang="en-US" dirty="0" err="1" smtClean="0"/>
              <a:t>keramahan</a:t>
            </a:r>
            <a:r>
              <a:rPr lang="en-US" dirty="0" smtClean="0"/>
              <a:t>, </a:t>
            </a:r>
            <a:r>
              <a:rPr lang="en-US" dirty="0" err="1" smtClean="0"/>
              <a:t>pengalaman</a:t>
            </a:r>
            <a:r>
              <a:rPr lang="en-US" dirty="0" smtClean="0"/>
              <a:t>, </a:t>
            </a:r>
            <a:r>
              <a:rPr lang="en-US" dirty="0" err="1" smtClean="0"/>
              <a:t>prestasi</a:t>
            </a:r>
            <a:r>
              <a:rPr lang="en-US" dirty="0" smtClean="0"/>
              <a:t>, </a:t>
            </a:r>
            <a:r>
              <a:rPr lang="en-US" dirty="0" err="1" smtClean="0"/>
              <a:t>komitmen</a:t>
            </a:r>
            <a:r>
              <a:rPr lang="en-US" dirty="0" smtClean="0"/>
              <a:t>, </a:t>
            </a:r>
            <a:r>
              <a:rPr lang="en-US" dirty="0" err="1" smtClean="0"/>
              <a:t>loyalitas</a:t>
            </a:r>
            <a:r>
              <a:rPr lang="en-US" dirty="0" smtClean="0"/>
              <a:t>, </a:t>
            </a:r>
            <a:r>
              <a:rPr lang="en-US" dirty="0" err="1" smtClean="0"/>
              <a:t>profesionalitas</a:t>
            </a:r>
            <a:r>
              <a:rPr lang="en-US" dirty="0" smtClean="0"/>
              <a:t>, </a:t>
            </a:r>
            <a:r>
              <a:rPr lang="en-US" dirty="0" err="1" smtClean="0"/>
              <a:t>kedisiplinan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bakat</a:t>
            </a:r>
            <a:r>
              <a:rPr lang="en-US" dirty="0" smtClean="0"/>
              <a:t> (</a:t>
            </a:r>
            <a:r>
              <a:rPr lang="en-US" dirty="0" err="1" smtClean="0"/>
              <a:t>talenta</a:t>
            </a:r>
            <a:r>
              <a:rPr lang="en-US" dirty="0" smtClean="0"/>
              <a:t>)</a:t>
            </a:r>
            <a:r>
              <a:rPr lang="en-ID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Pemilik</a:t>
            </a:r>
            <a:endParaRPr lang="en-US" dirty="0" smtClean="0"/>
          </a:p>
          <a:p>
            <a:r>
              <a:rPr lang="en-US" dirty="0" err="1" smtClean="0"/>
              <a:t>Tali</a:t>
            </a:r>
            <a:r>
              <a:rPr lang="en-US" dirty="0" smtClean="0"/>
              <a:t> </a:t>
            </a:r>
            <a:r>
              <a:rPr lang="en-US" i="1" dirty="0" err="1" smtClean="0"/>
              <a:t>malangkuçeçwara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pemilik</a:t>
            </a:r>
            <a:r>
              <a:rPr lang="en-US" dirty="0" smtClean="0"/>
              <a:t>: </a:t>
            </a:r>
            <a:r>
              <a:rPr lang="en-US" dirty="0" err="1" smtClean="0"/>
              <a:t>pelihara</a:t>
            </a:r>
            <a:r>
              <a:rPr lang="en-US" dirty="0" smtClean="0"/>
              <a:t>, </a:t>
            </a:r>
            <a:r>
              <a:rPr lang="en-US" dirty="0" err="1" smtClean="0"/>
              <a:t>perhatian</a:t>
            </a:r>
            <a:r>
              <a:rPr lang="en-US" dirty="0" smtClean="0"/>
              <a:t>, </a:t>
            </a:r>
            <a:r>
              <a:rPr lang="en-US" dirty="0" err="1" smtClean="0"/>
              <a:t>keberlangsungan</a:t>
            </a:r>
            <a:r>
              <a:rPr lang="en-US" dirty="0" smtClean="0"/>
              <a:t>, </a:t>
            </a:r>
            <a:r>
              <a:rPr lang="en-US" dirty="0" err="1" smtClean="0"/>
              <a:t>tanggung-jawab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ikhlas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Pengelola</a:t>
            </a:r>
            <a:endParaRPr lang="en-US" dirty="0" smtClean="0"/>
          </a:p>
          <a:p>
            <a:r>
              <a:rPr lang="en-US" dirty="0" err="1" smtClean="0"/>
              <a:t>Tali</a:t>
            </a:r>
            <a:r>
              <a:rPr lang="en-US" dirty="0" smtClean="0"/>
              <a:t> </a:t>
            </a:r>
            <a:r>
              <a:rPr lang="en-US" i="1" dirty="0" err="1" smtClean="0"/>
              <a:t>malangkuçeçwara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pengelola</a:t>
            </a:r>
            <a:r>
              <a:rPr lang="en-US" dirty="0" smtClean="0"/>
              <a:t>: </a:t>
            </a:r>
            <a:r>
              <a:rPr lang="en-US" dirty="0" err="1" smtClean="0"/>
              <a:t>pelihara</a:t>
            </a:r>
            <a:r>
              <a:rPr lang="en-US" dirty="0" smtClean="0"/>
              <a:t>, </a:t>
            </a:r>
            <a:r>
              <a:rPr lang="en-US" dirty="0" err="1" smtClean="0"/>
              <a:t>perhatian</a:t>
            </a:r>
            <a:r>
              <a:rPr lang="en-US" dirty="0" smtClean="0"/>
              <a:t>, </a:t>
            </a:r>
            <a:r>
              <a:rPr lang="en-US" dirty="0" err="1" smtClean="0"/>
              <a:t>keberlangsungan</a:t>
            </a:r>
            <a:r>
              <a:rPr lang="en-US" dirty="0" smtClean="0"/>
              <a:t>, </a:t>
            </a:r>
            <a:r>
              <a:rPr lang="en-US" dirty="0" err="1" smtClean="0"/>
              <a:t>tanggung-jawab</a:t>
            </a:r>
            <a:r>
              <a:rPr lang="en-US" dirty="0" smtClean="0"/>
              <a:t>, </a:t>
            </a:r>
            <a:r>
              <a:rPr lang="en-US" dirty="0" err="1" smtClean="0"/>
              <a:t>kreasi</a:t>
            </a:r>
            <a:r>
              <a:rPr lang="en-US" dirty="0" smtClean="0"/>
              <a:t>, </a:t>
            </a:r>
            <a:r>
              <a:rPr lang="en-US" dirty="0" err="1" smtClean="0"/>
              <a:t>inovasi</a:t>
            </a:r>
            <a:r>
              <a:rPr lang="en-US" dirty="0" smtClean="0"/>
              <a:t>, </a:t>
            </a:r>
            <a:r>
              <a:rPr lang="en-US" dirty="0" err="1" smtClean="0"/>
              <a:t>ikhlas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ikhsan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Pelatih</a:t>
            </a:r>
            <a:endParaRPr lang="en-US" dirty="0" smtClean="0"/>
          </a:p>
          <a:p>
            <a:r>
              <a:rPr lang="en-US" dirty="0" err="1" smtClean="0"/>
              <a:t>Tali</a:t>
            </a:r>
            <a:r>
              <a:rPr lang="en-US" dirty="0" smtClean="0"/>
              <a:t> </a:t>
            </a:r>
            <a:r>
              <a:rPr lang="en-US" i="1" dirty="0" err="1" smtClean="0"/>
              <a:t>malangkuçeçwara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pelatih</a:t>
            </a:r>
            <a:r>
              <a:rPr lang="en-US" dirty="0" smtClean="0"/>
              <a:t>: </a:t>
            </a:r>
            <a:r>
              <a:rPr lang="en-ID" dirty="0" err="1" smtClean="0"/>
              <a:t>sabar</a:t>
            </a:r>
            <a:r>
              <a:rPr lang="en-ID" dirty="0" smtClean="0"/>
              <a:t>, </a:t>
            </a:r>
            <a:r>
              <a:rPr lang="en-ID" dirty="0" err="1" smtClean="0"/>
              <a:t>tekun</a:t>
            </a:r>
            <a:r>
              <a:rPr lang="en-ID" dirty="0" smtClean="0"/>
              <a:t>, </a:t>
            </a:r>
            <a:r>
              <a:rPr lang="en-ID" dirty="0" err="1" smtClean="0"/>
              <a:t>kreatif</a:t>
            </a:r>
            <a:r>
              <a:rPr lang="en-ID" dirty="0" smtClean="0"/>
              <a:t>, </a:t>
            </a:r>
            <a:r>
              <a:rPr lang="en-ID" dirty="0" err="1" smtClean="0"/>
              <a:t>inovatif</a:t>
            </a:r>
            <a:r>
              <a:rPr lang="en-ID" dirty="0" smtClean="0"/>
              <a:t>, </a:t>
            </a:r>
            <a:r>
              <a:rPr lang="en-ID" dirty="0" err="1" smtClean="0"/>
              <a:t>edukatif</a:t>
            </a:r>
            <a:r>
              <a:rPr lang="en-ID" dirty="0" smtClean="0"/>
              <a:t>, </a:t>
            </a:r>
            <a:r>
              <a:rPr lang="en-ID" dirty="0" err="1" smtClean="0"/>
              <a:t>ikhlas</a:t>
            </a:r>
            <a:r>
              <a:rPr lang="en-ID" dirty="0" smtClean="0"/>
              <a:t>,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ikhsan</a:t>
            </a:r>
            <a:r>
              <a:rPr lang="en-ID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Pendukung</a:t>
            </a:r>
            <a:endParaRPr lang="en-US" dirty="0" smtClean="0"/>
          </a:p>
          <a:p>
            <a:r>
              <a:rPr lang="en-US" dirty="0" err="1" smtClean="0"/>
              <a:t>Tali</a:t>
            </a:r>
            <a:r>
              <a:rPr lang="en-US" dirty="0" smtClean="0"/>
              <a:t> </a:t>
            </a:r>
            <a:r>
              <a:rPr lang="en-US" i="1" dirty="0" err="1" smtClean="0"/>
              <a:t>malangkuçeçwara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r>
              <a:rPr lang="en-US" dirty="0" smtClean="0"/>
              <a:t>: </a:t>
            </a:r>
            <a:r>
              <a:rPr lang="en-ID" dirty="0" err="1" smtClean="0"/>
              <a:t>sopan</a:t>
            </a:r>
            <a:r>
              <a:rPr lang="en-ID" dirty="0" smtClean="0"/>
              <a:t>, </a:t>
            </a:r>
            <a:r>
              <a:rPr lang="en-ID" dirty="0" err="1" smtClean="0"/>
              <a:t>hormat</a:t>
            </a:r>
            <a:r>
              <a:rPr lang="en-ID" dirty="0" smtClean="0"/>
              <a:t>, </a:t>
            </a:r>
            <a:r>
              <a:rPr lang="en-ID" dirty="0" err="1" smtClean="0"/>
              <a:t>toleran</a:t>
            </a:r>
            <a:r>
              <a:rPr lang="en-ID" dirty="0" smtClean="0"/>
              <a:t>, </a:t>
            </a:r>
            <a:r>
              <a:rPr lang="en-ID" dirty="0" err="1" smtClean="0"/>
              <a:t>sabar</a:t>
            </a:r>
            <a:r>
              <a:rPr lang="en-ID" dirty="0" smtClean="0"/>
              <a:t>,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bertanggungjawab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Pendonor</a:t>
            </a:r>
            <a:endParaRPr lang="en-US" dirty="0" smtClean="0"/>
          </a:p>
          <a:p>
            <a:r>
              <a:rPr lang="en-US" dirty="0" err="1" smtClean="0"/>
              <a:t>Tali</a:t>
            </a:r>
            <a:r>
              <a:rPr lang="en-US" dirty="0" smtClean="0"/>
              <a:t> </a:t>
            </a:r>
            <a:r>
              <a:rPr lang="en-US" i="1" dirty="0" err="1" smtClean="0"/>
              <a:t>malangkuçeçwara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pendonor</a:t>
            </a:r>
            <a:r>
              <a:rPr lang="en-US" dirty="0" smtClean="0"/>
              <a:t>: </a:t>
            </a:r>
            <a:r>
              <a:rPr lang="en-ID" dirty="0" err="1" smtClean="0"/>
              <a:t>perhatian</a:t>
            </a:r>
            <a:r>
              <a:rPr lang="en-ID" dirty="0" smtClean="0"/>
              <a:t>, </a:t>
            </a:r>
            <a:r>
              <a:rPr lang="en-ID" dirty="0" err="1" smtClean="0"/>
              <a:t>pemberi</a:t>
            </a:r>
            <a:r>
              <a:rPr lang="en-ID" dirty="0" smtClean="0"/>
              <a:t>, </a:t>
            </a:r>
            <a:r>
              <a:rPr lang="en-ID" dirty="0" err="1" smtClean="0"/>
              <a:t>ikhlas</a:t>
            </a:r>
            <a:r>
              <a:rPr lang="en-ID" dirty="0" smtClean="0"/>
              <a:t>,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ikhsan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Semua</a:t>
            </a:r>
            <a:r>
              <a:rPr lang="en-ID" dirty="0" smtClean="0"/>
              <a:t> </a:t>
            </a:r>
            <a:r>
              <a:rPr lang="en-ID" dirty="0" err="1" smtClean="0"/>
              <a:t>dimensi</a:t>
            </a:r>
            <a:r>
              <a:rPr lang="en-ID" dirty="0" smtClean="0"/>
              <a:t> yang </a:t>
            </a:r>
            <a:r>
              <a:rPr lang="en-ID" dirty="0" err="1" smtClean="0"/>
              <a:t>ada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konsep</a:t>
            </a:r>
            <a:r>
              <a:rPr lang="en-ID" dirty="0" smtClean="0"/>
              <a:t> </a:t>
            </a:r>
            <a:r>
              <a:rPr lang="en-ID" dirty="0" err="1" smtClean="0"/>
              <a:t>ini</a:t>
            </a:r>
            <a:r>
              <a:rPr lang="en-ID" dirty="0" smtClean="0"/>
              <a:t> </a:t>
            </a:r>
            <a:r>
              <a:rPr lang="en-ID" dirty="0" err="1" smtClean="0"/>
              <a:t>menuju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titik</a:t>
            </a:r>
            <a:r>
              <a:rPr lang="en-ID" dirty="0" smtClean="0"/>
              <a:t> </a:t>
            </a:r>
            <a:r>
              <a:rPr lang="en-ID" dirty="0" err="1" smtClean="0"/>
              <a:t>pusat</a:t>
            </a:r>
            <a:r>
              <a:rPr lang="en-ID" dirty="0" smtClean="0"/>
              <a:t> </a:t>
            </a:r>
            <a:r>
              <a:rPr lang="en-ID" dirty="0" err="1" smtClean="0"/>
              <a:t>melalui</a:t>
            </a:r>
            <a:r>
              <a:rPr lang="en-ID" dirty="0" smtClean="0"/>
              <a:t> </a:t>
            </a:r>
            <a:r>
              <a:rPr lang="en-ID" dirty="0" err="1" smtClean="0"/>
              <a:t>jalan</a:t>
            </a:r>
            <a:r>
              <a:rPr lang="en-ID" dirty="0" smtClean="0"/>
              <a:t> </a:t>
            </a:r>
            <a:r>
              <a:rPr lang="en-ID" dirty="0" err="1" smtClean="0"/>
              <a:t>kebenaran</a:t>
            </a:r>
            <a:r>
              <a:rPr lang="en-ID" dirty="0" smtClean="0"/>
              <a:t> </a:t>
            </a:r>
            <a:r>
              <a:rPr lang="en-US" i="1" dirty="0" err="1" smtClean="0"/>
              <a:t>malangkuçeçwara</a:t>
            </a:r>
            <a:r>
              <a:rPr lang="en-US" dirty="0" smtClean="0"/>
              <a:t>. 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bola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.  </a:t>
            </a:r>
            <a:r>
              <a:rPr lang="en-US" dirty="0" err="1" smtClean="0"/>
              <a:t>Keberadaannya</a:t>
            </a:r>
            <a:r>
              <a:rPr lang="en-US" dirty="0" smtClean="0"/>
              <a:t> </a:t>
            </a:r>
            <a:r>
              <a:rPr lang="en-US" dirty="0" err="1" smtClean="0"/>
              <a:t>mutlak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Yang </a:t>
            </a:r>
            <a:r>
              <a:rPr lang="en-US" dirty="0" err="1" smtClean="0"/>
              <a:t>Maha</a:t>
            </a:r>
            <a:r>
              <a:rPr lang="en-US" dirty="0" smtClean="0"/>
              <a:t> </a:t>
            </a:r>
            <a:r>
              <a:rPr lang="en-US" dirty="0" err="1" smtClean="0"/>
              <a:t>Mutlak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D" sz="3600" b="0" dirty="0" err="1" smtClean="0"/>
              <a:t>Titik</a:t>
            </a:r>
            <a:r>
              <a:rPr lang="en-ID" sz="3600" b="0" dirty="0" smtClean="0"/>
              <a:t> </a:t>
            </a:r>
            <a:r>
              <a:rPr lang="en-ID" sz="3600" b="0" dirty="0" err="1" smtClean="0"/>
              <a:t>pusat</a:t>
            </a:r>
            <a:r>
              <a:rPr lang="en-ID" sz="3600" b="0" dirty="0" smtClean="0"/>
              <a:t> bola: </a:t>
            </a:r>
            <a:r>
              <a:rPr lang="en-ID" sz="3600" b="0" dirty="0" err="1" smtClean="0"/>
              <a:t>Tuhan</a:t>
            </a:r>
            <a:r>
              <a:rPr lang="en-ID" sz="3600" b="0" dirty="0" smtClean="0"/>
              <a:t> </a:t>
            </a:r>
            <a:r>
              <a:rPr lang="en-ID" sz="3600" b="0" dirty="0" err="1" smtClean="0"/>
              <a:t>sebagai</a:t>
            </a:r>
            <a:r>
              <a:rPr lang="en-ID" sz="3600" b="0" dirty="0" smtClean="0"/>
              <a:t> </a:t>
            </a:r>
            <a:r>
              <a:rPr lang="en-ID" sz="3600" b="0" dirty="0" err="1" smtClean="0"/>
              <a:t>tujuan</a:t>
            </a:r>
            <a:r>
              <a:rPr lang="en-ID" sz="3600" b="0" dirty="0" smtClean="0"/>
              <a:t> </a:t>
            </a:r>
            <a:r>
              <a:rPr lang="en-ID" sz="3600" b="0" dirty="0" err="1" smtClean="0"/>
              <a:t>akhir</a:t>
            </a:r>
            <a:r>
              <a:rPr lang="en-ID" sz="3600" b="0" dirty="0" smtClean="0"/>
              <a:t> </a:t>
            </a:r>
            <a:r>
              <a:rPr lang="en-US" sz="3600" b="0" dirty="0" smtClean="0"/>
              <a:t/>
            </a:r>
            <a:br>
              <a:rPr lang="en-US" sz="3600" b="0" dirty="0" smtClean="0"/>
            </a:br>
            <a:endParaRPr lang="en-US" sz="3600" b="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 smtClean="0"/>
              <a:t>Kinerja</a:t>
            </a:r>
            <a:r>
              <a:rPr lang="en-ID" dirty="0" smtClean="0"/>
              <a:t> </a:t>
            </a:r>
            <a:r>
              <a:rPr lang="en-ID" dirty="0" err="1" smtClean="0"/>
              <a:t>Klub</a:t>
            </a:r>
            <a:r>
              <a:rPr lang="en-ID" dirty="0" smtClean="0"/>
              <a:t> </a:t>
            </a:r>
            <a:r>
              <a:rPr lang="en-ID" dirty="0" err="1" smtClean="0"/>
              <a:t>sepak</a:t>
            </a:r>
            <a:r>
              <a:rPr lang="en-ID" dirty="0" smtClean="0"/>
              <a:t> bola </a:t>
            </a:r>
            <a:r>
              <a:rPr lang="en-ID" dirty="0" err="1" smtClean="0"/>
              <a:t>merupakan</a:t>
            </a:r>
            <a:r>
              <a:rPr lang="en-ID" dirty="0" smtClean="0"/>
              <a:t> </a:t>
            </a:r>
            <a:r>
              <a:rPr lang="en-ID" dirty="0" err="1" smtClean="0"/>
              <a:t>konsep</a:t>
            </a:r>
            <a:r>
              <a:rPr lang="en-ID" dirty="0" smtClean="0"/>
              <a:t> yang </a:t>
            </a:r>
            <a:r>
              <a:rPr lang="en-ID" dirty="0" err="1" smtClean="0"/>
              <a:t>mengutamakan</a:t>
            </a:r>
            <a:r>
              <a:rPr lang="en-ID" dirty="0" smtClean="0"/>
              <a:t> </a:t>
            </a:r>
            <a:r>
              <a:rPr lang="en-ID" dirty="0" err="1" smtClean="0"/>
              <a:t>manusia</a:t>
            </a:r>
            <a:r>
              <a:rPr lang="en-ID" dirty="0" smtClean="0"/>
              <a:t> </a:t>
            </a:r>
            <a:r>
              <a:rPr lang="en-ID" dirty="0" err="1" smtClean="0"/>
              <a:t>sebagai</a:t>
            </a:r>
            <a:r>
              <a:rPr lang="en-ID" dirty="0" smtClean="0"/>
              <a:t> </a:t>
            </a:r>
            <a:r>
              <a:rPr lang="en-ID" dirty="0" err="1" smtClean="0"/>
              <a:t>makhluk</a:t>
            </a:r>
            <a:r>
              <a:rPr lang="en-ID" dirty="0" smtClean="0"/>
              <a:t> </a:t>
            </a:r>
            <a:r>
              <a:rPr lang="en-ID" dirty="0" err="1" smtClean="0"/>
              <a:t>mulia</a:t>
            </a:r>
            <a:r>
              <a:rPr lang="en-ID" dirty="0" smtClean="0"/>
              <a:t>, </a:t>
            </a:r>
            <a:r>
              <a:rPr lang="en-ID" dirty="0" err="1" smtClean="0"/>
              <a:t>di</a:t>
            </a:r>
            <a:r>
              <a:rPr lang="en-ID" dirty="0" smtClean="0"/>
              <a:t> </a:t>
            </a:r>
            <a:r>
              <a:rPr lang="en-ID" dirty="0" err="1" smtClean="0"/>
              <a:t>mana</a:t>
            </a:r>
            <a:r>
              <a:rPr lang="en-ID" dirty="0" smtClean="0"/>
              <a:t> </a:t>
            </a:r>
            <a:r>
              <a:rPr lang="en-ID" dirty="0" err="1" smtClean="0"/>
              <a:t>kemuliaannya</a:t>
            </a:r>
            <a:r>
              <a:rPr lang="en-ID" dirty="0" smtClean="0"/>
              <a:t> </a:t>
            </a:r>
            <a:r>
              <a:rPr lang="en-ID" dirty="0" err="1" smtClean="0"/>
              <a:t>terukur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seberapa</a:t>
            </a:r>
            <a:r>
              <a:rPr lang="en-ID" dirty="0" smtClean="0"/>
              <a:t> </a:t>
            </a:r>
            <a:r>
              <a:rPr lang="en-ID" dirty="0" err="1" smtClean="0"/>
              <a:t>jauh</a:t>
            </a:r>
            <a:r>
              <a:rPr lang="en-ID" dirty="0" smtClean="0"/>
              <a:t> </a:t>
            </a:r>
            <a:r>
              <a:rPr lang="en-ID" dirty="0" err="1" smtClean="0"/>
              <a:t>manusia</a:t>
            </a:r>
            <a:r>
              <a:rPr lang="en-ID" dirty="0" smtClean="0"/>
              <a:t> </a:t>
            </a:r>
            <a:r>
              <a:rPr lang="en-ID" dirty="0" err="1" smtClean="0"/>
              <a:t>tersebut</a:t>
            </a:r>
            <a:r>
              <a:rPr lang="en-ID" dirty="0" smtClean="0"/>
              <a:t> </a:t>
            </a:r>
            <a:r>
              <a:rPr lang="en-ID" dirty="0" err="1" smtClean="0"/>
              <a:t>telah</a:t>
            </a:r>
            <a:r>
              <a:rPr lang="en-ID" dirty="0" smtClean="0"/>
              <a:t> </a:t>
            </a:r>
            <a:r>
              <a:rPr lang="en-ID" dirty="0" err="1" smtClean="0"/>
              <a:t>tunduk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patuh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kehendak</a:t>
            </a:r>
            <a:r>
              <a:rPr lang="en-ID" dirty="0" smtClean="0"/>
              <a:t> </a:t>
            </a:r>
            <a:r>
              <a:rPr lang="en-ID" dirty="0" err="1" smtClean="0"/>
              <a:t>Tuhan</a:t>
            </a:r>
            <a:r>
              <a:rPr lang="en-ID" dirty="0" smtClean="0"/>
              <a:t>.  </a:t>
            </a:r>
            <a:r>
              <a:rPr lang="en-ID" dirty="0" err="1" smtClean="0"/>
              <a:t>Semakin</a:t>
            </a:r>
            <a:r>
              <a:rPr lang="en-ID" dirty="0" smtClean="0"/>
              <a:t> </a:t>
            </a:r>
            <a:r>
              <a:rPr lang="en-ID" dirty="0" err="1" smtClean="0"/>
              <a:t>tunduk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patuh</a:t>
            </a:r>
            <a:r>
              <a:rPr lang="en-ID" dirty="0" smtClean="0"/>
              <a:t>, </a:t>
            </a:r>
            <a:r>
              <a:rPr lang="en-ID" dirty="0" err="1" smtClean="0"/>
              <a:t>maka</a:t>
            </a:r>
            <a:r>
              <a:rPr lang="en-ID" dirty="0" smtClean="0"/>
              <a:t> </a:t>
            </a:r>
            <a:r>
              <a:rPr lang="en-ID" dirty="0" err="1" smtClean="0"/>
              <a:t>semakin</a:t>
            </a:r>
            <a:r>
              <a:rPr lang="en-ID" dirty="0" smtClean="0"/>
              <a:t> </a:t>
            </a:r>
            <a:r>
              <a:rPr lang="en-ID" dirty="0" err="1" smtClean="0"/>
              <a:t>bertakwa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mulia</a:t>
            </a:r>
            <a:r>
              <a:rPr lang="en-US" dirty="0" smtClean="0"/>
              <a:t>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Konsep</a:t>
            </a:r>
            <a:r>
              <a:rPr lang="en-GB" dirty="0" smtClean="0"/>
              <a:t> </a:t>
            </a:r>
            <a:r>
              <a:rPr lang="en-GB" dirty="0" err="1" smtClean="0"/>
              <a:t>kinerja</a:t>
            </a:r>
            <a:r>
              <a:rPr lang="en-GB" dirty="0" smtClean="0"/>
              <a:t> </a:t>
            </a:r>
            <a:r>
              <a:rPr lang="en-GB" dirty="0" err="1" smtClean="0"/>
              <a:t>berketuhanan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metafora</a:t>
            </a:r>
            <a:r>
              <a:rPr lang="en-ID" dirty="0" smtClean="0"/>
              <a:t> bola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konsep</a:t>
            </a:r>
            <a:r>
              <a:rPr lang="en-ID" dirty="0" smtClean="0"/>
              <a:t> </a:t>
            </a:r>
            <a:r>
              <a:rPr lang="en-ID" i="1" dirty="0" err="1" smtClean="0"/>
              <a:t>basa</a:t>
            </a:r>
            <a:r>
              <a:rPr lang="en-ID" i="1" dirty="0" smtClean="0"/>
              <a:t> </a:t>
            </a:r>
            <a:r>
              <a:rPr lang="en-ID" i="1" dirty="0" err="1" smtClean="0"/>
              <a:t>wali</a:t>
            </a:r>
            <a:r>
              <a:rPr lang="en-ID" i="1" dirty="0" smtClean="0"/>
              <a:t>-an</a:t>
            </a:r>
            <a:r>
              <a:rPr lang="en-ID" dirty="0" smtClean="0"/>
              <a:t>, </a:t>
            </a:r>
            <a:r>
              <a:rPr lang="en-ID" dirty="0" err="1" smtClean="0"/>
              <a:t>maka</a:t>
            </a:r>
            <a:r>
              <a:rPr lang="en-ID" dirty="0" smtClean="0"/>
              <a:t> </a:t>
            </a:r>
            <a:r>
              <a:rPr lang="en-ID" dirty="0" err="1" smtClean="0"/>
              <a:t>konsep</a:t>
            </a:r>
            <a:r>
              <a:rPr lang="en-ID" dirty="0" smtClean="0"/>
              <a:t> </a:t>
            </a:r>
            <a:r>
              <a:rPr lang="en-ID" dirty="0" err="1" smtClean="0"/>
              <a:t>kinerja</a:t>
            </a:r>
            <a:r>
              <a:rPr lang="en-ID" dirty="0" smtClean="0"/>
              <a:t> yang </a:t>
            </a:r>
            <a:r>
              <a:rPr lang="en-ID" dirty="0" err="1" smtClean="0"/>
              <a:t>biasanya</a:t>
            </a:r>
            <a:r>
              <a:rPr lang="en-ID" dirty="0" smtClean="0"/>
              <a:t> </a:t>
            </a:r>
            <a:r>
              <a:rPr lang="en-ID" dirty="0" err="1" smtClean="0"/>
              <a:t>berorientasi</a:t>
            </a:r>
            <a:r>
              <a:rPr lang="en-ID" dirty="0" smtClean="0"/>
              <a:t> </a:t>
            </a:r>
            <a:r>
              <a:rPr lang="en-ID" dirty="0" err="1" smtClean="0"/>
              <a:t>keluar</a:t>
            </a:r>
            <a:r>
              <a:rPr lang="en-ID" dirty="0" smtClean="0"/>
              <a:t> (</a:t>
            </a:r>
            <a:r>
              <a:rPr lang="en-ID" dirty="0" err="1" smtClean="0"/>
              <a:t>materi</a:t>
            </a:r>
            <a:r>
              <a:rPr lang="en-ID" dirty="0" smtClean="0"/>
              <a:t>) </a:t>
            </a:r>
            <a:r>
              <a:rPr lang="en-ID" dirty="0" err="1" smtClean="0"/>
              <a:t>kemudian</a:t>
            </a:r>
            <a:r>
              <a:rPr lang="en-ID" dirty="0" smtClean="0"/>
              <a:t> </a:t>
            </a:r>
            <a:r>
              <a:rPr lang="en-ID" dirty="0" err="1" smtClean="0"/>
              <a:t>dibalik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diarahkan</a:t>
            </a:r>
            <a:r>
              <a:rPr lang="en-ID" dirty="0" smtClean="0"/>
              <a:t> </a:t>
            </a:r>
            <a:r>
              <a:rPr lang="en-ID" dirty="0" err="1" smtClean="0"/>
              <a:t>ke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(spiritual).  </a:t>
            </a:r>
            <a:r>
              <a:rPr lang="en-ID" dirty="0" err="1" smtClean="0"/>
              <a:t>Bagian</a:t>
            </a:r>
            <a:r>
              <a:rPr lang="en-ID" dirty="0" smtClean="0"/>
              <a:t> </a:t>
            </a:r>
            <a:r>
              <a:rPr lang="en-ID" dirty="0" err="1" smtClean="0"/>
              <a:t>luar</a:t>
            </a:r>
            <a:r>
              <a:rPr lang="en-ID" dirty="0" smtClean="0"/>
              <a:t> bola </a:t>
            </a:r>
            <a:r>
              <a:rPr lang="en-ID" dirty="0" err="1" smtClean="0"/>
              <a:t>dikonotasikan</a:t>
            </a:r>
            <a:r>
              <a:rPr lang="en-ID" dirty="0" smtClean="0"/>
              <a:t> </a:t>
            </a:r>
            <a:r>
              <a:rPr lang="en-ID" dirty="0" err="1" smtClean="0"/>
              <a:t>sebagai</a:t>
            </a:r>
            <a:r>
              <a:rPr lang="en-ID" dirty="0" smtClean="0"/>
              <a:t> </a:t>
            </a:r>
            <a:r>
              <a:rPr lang="en-ID" dirty="0" err="1" smtClean="0"/>
              <a:t>kulit</a:t>
            </a:r>
            <a:r>
              <a:rPr lang="en-ID" dirty="0" smtClean="0"/>
              <a:t> </a:t>
            </a:r>
            <a:r>
              <a:rPr lang="en-ID" dirty="0" err="1" smtClean="0"/>
              <a:t>luar</a:t>
            </a:r>
            <a:r>
              <a:rPr lang="en-ID" dirty="0" smtClean="0"/>
              <a:t> yang </a:t>
            </a:r>
            <a:r>
              <a:rPr lang="en-ID" dirty="0" err="1" smtClean="0"/>
              <a:t>sifatnya</a:t>
            </a:r>
            <a:r>
              <a:rPr lang="en-ID" dirty="0" smtClean="0"/>
              <a:t> </a:t>
            </a:r>
            <a:r>
              <a:rPr lang="en-ID" dirty="0" err="1" smtClean="0"/>
              <a:t>materi</a:t>
            </a:r>
            <a:r>
              <a:rPr lang="en-ID" dirty="0" smtClean="0"/>
              <a:t> (</a:t>
            </a:r>
            <a:r>
              <a:rPr lang="en-ID" dirty="0" err="1" smtClean="0"/>
              <a:t>seperti</a:t>
            </a:r>
            <a:r>
              <a:rPr lang="en-ID" dirty="0" smtClean="0"/>
              <a:t> </a:t>
            </a:r>
            <a:r>
              <a:rPr lang="en-ID" dirty="0" err="1" smtClean="0"/>
              <a:t>keinginan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mendapatkan</a:t>
            </a:r>
            <a:r>
              <a:rPr lang="en-ID" dirty="0" smtClean="0"/>
              <a:t> </a:t>
            </a:r>
            <a:r>
              <a:rPr lang="en-ID" dirty="0" err="1" smtClean="0"/>
              <a:t>laba</a:t>
            </a:r>
            <a:r>
              <a:rPr lang="en-ID" dirty="0" smtClean="0"/>
              <a:t> </a:t>
            </a:r>
            <a:r>
              <a:rPr lang="en-ID" dirty="0" err="1" smtClean="0"/>
              <a:t>maksimal</a:t>
            </a:r>
            <a:r>
              <a:rPr lang="en-ID" dirty="0" smtClean="0"/>
              <a:t>, </a:t>
            </a:r>
            <a:r>
              <a:rPr lang="en-ID" dirty="0" err="1" smtClean="0"/>
              <a:t>aktiva</a:t>
            </a:r>
            <a:r>
              <a:rPr lang="en-ID" dirty="0" smtClean="0"/>
              <a:t> yang </a:t>
            </a:r>
            <a:r>
              <a:rPr lang="en-ID" dirty="0" err="1" smtClean="0"/>
              <a:t>besar</a:t>
            </a:r>
            <a:r>
              <a:rPr lang="en-ID" dirty="0" smtClean="0"/>
              <a:t>,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akumulasi</a:t>
            </a:r>
            <a:r>
              <a:rPr lang="en-ID" dirty="0" smtClean="0"/>
              <a:t> modal)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karir</a:t>
            </a:r>
            <a:r>
              <a:rPr lang="en-US" dirty="0" smtClean="0"/>
              <a:t> </a:t>
            </a:r>
            <a:r>
              <a:rPr lang="en-US" dirty="0" err="1" smtClean="0"/>
              <a:t>pemain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ditopang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keberadaan</a:t>
            </a:r>
            <a:r>
              <a:rPr lang="en-US" dirty="0" smtClean="0"/>
              <a:t> </a:t>
            </a:r>
            <a:r>
              <a:rPr lang="en-US" dirty="0" err="1" smtClean="0"/>
              <a:t>Klub</a:t>
            </a:r>
            <a:r>
              <a:rPr lang="en-US" dirty="0" smtClean="0"/>
              <a:t>, </a:t>
            </a:r>
            <a:r>
              <a:rPr lang="en-US" dirty="0" err="1" smtClean="0"/>
              <a:t>manajemen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 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keberadaan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pemain</a:t>
            </a:r>
            <a:r>
              <a:rPr lang="en-US" dirty="0" smtClean="0"/>
              <a:t>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Dari </a:t>
            </a:r>
            <a:r>
              <a:rPr lang="en-ID" dirty="0" err="1" smtClean="0"/>
              <a:t>kulit</a:t>
            </a:r>
            <a:r>
              <a:rPr lang="en-ID" dirty="0" smtClean="0"/>
              <a:t> </a:t>
            </a:r>
            <a:r>
              <a:rPr lang="en-ID" dirty="0" err="1" smtClean="0"/>
              <a:t>materi</a:t>
            </a:r>
            <a:r>
              <a:rPr lang="en-ID" dirty="0" smtClean="0"/>
              <a:t> </a:t>
            </a:r>
            <a:r>
              <a:rPr lang="en-ID" dirty="0" err="1" smtClean="0"/>
              <a:t>ini</a:t>
            </a:r>
            <a:r>
              <a:rPr lang="en-ID" dirty="0" smtClean="0"/>
              <a:t> </a:t>
            </a:r>
            <a:r>
              <a:rPr lang="en-ID" dirty="0" err="1" smtClean="0"/>
              <a:t>kemudian</a:t>
            </a:r>
            <a:r>
              <a:rPr lang="en-ID" dirty="0" smtClean="0"/>
              <a:t> </a:t>
            </a:r>
            <a:r>
              <a:rPr lang="en-ID" dirty="0" err="1" smtClean="0"/>
              <a:t>ditarik</a:t>
            </a:r>
            <a:r>
              <a:rPr lang="en-ID" dirty="0" smtClean="0"/>
              <a:t> </a:t>
            </a:r>
            <a:r>
              <a:rPr lang="en-ID" dirty="0" err="1" smtClean="0"/>
              <a:t>ke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menggunakan</a:t>
            </a:r>
            <a:r>
              <a:rPr lang="en-ID" dirty="0" smtClean="0"/>
              <a:t> </a:t>
            </a:r>
            <a:r>
              <a:rPr lang="en-ID" dirty="0" err="1" smtClean="0"/>
              <a:t>tali</a:t>
            </a:r>
            <a:r>
              <a:rPr lang="en-ID" dirty="0" smtClean="0"/>
              <a:t> </a:t>
            </a:r>
            <a:r>
              <a:rPr lang="en-ID" dirty="0" err="1" smtClean="0"/>
              <a:t>kebenaran</a:t>
            </a:r>
            <a:r>
              <a:rPr lang="en-ID" dirty="0" smtClean="0"/>
              <a:t> </a:t>
            </a:r>
            <a:r>
              <a:rPr lang="en-US" i="1" dirty="0" err="1" smtClean="0"/>
              <a:t>malangkuçeçwara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tali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tataran</a:t>
            </a:r>
            <a:r>
              <a:rPr lang="en-US" dirty="0" smtClean="0"/>
              <a:t> mental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menghubungkan</a:t>
            </a:r>
            <a:r>
              <a:rPr lang="en-US" dirty="0" smtClean="0"/>
              <a:t> </a:t>
            </a:r>
            <a:r>
              <a:rPr lang="en-US" dirty="0" err="1" smtClean="0"/>
              <a:t>lapisan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lapisan</a:t>
            </a:r>
            <a:r>
              <a:rPr lang="en-US" dirty="0" smtClean="0"/>
              <a:t> </a:t>
            </a:r>
            <a:r>
              <a:rPr lang="en-US" dirty="0" err="1" smtClean="0"/>
              <a:t>terdalam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bola, yang </a:t>
            </a:r>
            <a:r>
              <a:rPr lang="en-US" dirty="0" err="1" smtClean="0"/>
              <a:t>tidak</a:t>
            </a:r>
            <a:r>
              <a:rPr lang="en-US" dirty="0" smtClean="0"/>
              <a:t> lain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final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yang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Klub</a:t>
            </a:r>
            <a:r>
              <a:rPr lang="en-US" dirty="0" smtClean="0"/>
              <a:t> </a:t>
            </a:r>
            <a:r>
              <a:rPr lang="en-US" dirty="0" err="1" smtClean="0"/>
              <a:t>sepak</a:t>
            </a:r>
            <a:r>
              <a:rPr lang="en-US" dirty="0" smtClean="0"/>
              <a:t> bola.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</a:t>
            </a:r>
            <a:r>
              <a:rPr lang="en-US" dirty="0" err="1" smtClean="0"/>
              <a:t>diindikasikan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takwa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merasakan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sadar</a:t>
            </a:r>
            <a:r>
              <a:rPr lang="en-US" dirty="0" smtClean="0"/>
              <a:t> </a:t>
            </a:r>
            <a:r>
              <a:rPr lang="en-US" dirty="0" err="1" smtClean="0"/>
              <a:t>ketundukan</a:t>
            </a:r>
            <a:r>
              <a:rPr lang="en-US" dirty="0" smtClean="0"/>
              <a:t> total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kehendak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YME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dirty="0" smtClean="0"/>
              <a:t>Salam </a:t>
            </a:r>
            <a:r>
              <a:rPr lang="en-GB" dirty="0" err="1" smtClean="0"/>
              <a:t>satu</a:t>
            </a:r>
            <a:r>
              <a:rPr lang="en-GB" dirty="0" smtClean="0"/>
              <a:t> </a:t>
            </a:r>
            <a:r>
              <a:rPr lang="en-GB" dirty="0" err="1" smtClean="0"/>
              <a:t>jiwa</a:t>
            </a:r>
            <a:r>
              <a:rPr lang="en-GB" smtClean="0"/>
              <a:t>!!!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Penutup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Studi</a:t>
            </a:r>
            <a:r>
              <a:rPr lang="en-US" dirty="0" smtClean="0"/>
              <a:t> yang </a:t>
            </a:r>
            <a:r>
              <a:rPr lang="en-US" dirty="0" err="1" smtClean="0"/>
              <a:t>menyeluruh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lengkap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Klub</a:t>
            </a:r>
            <a:r>
              <a:rPr lang="en-US" dirty="0" smtClean="0"/>
              <a:t> </a:t>
            </a:r>
            <a:r>
              <a:rPr lang="en-US" dirty="0" err="1" smtClean="0"/>
              <a:t>sepak</a:t>
            </a:r>
            <a:r>
              <a:rPr lang="en-US" dirty="0" smtClean="0"/>
              <a:t> bola, </a:t>
            </a:r>
            <a:r>
              <a:rPr lang="en-US" dirty="0" err="1" smtClean="0"/>
              <a:t>khususnya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Klub</a:t>
            </a:r>
            <a:r>
              <a:rPr lang="en-US" dirty="0" smtClean="0"/>
              <a:t> </a:t>
            </a:r>
            <a:r>
              <a:rPr lang="en-US" dirty="0" err="1" smtClean="0"/>
              <a:t>sepak</a:t>
            </a:r>
            <a:r>
              <a:rPr lang="en-US" dirty="0" smtClean="0"/>
              <a:t> bola,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melakukannya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mengangkat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: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klub</a:t>
            </a:r>
            <a:r>
              <a:rPr lang="en-US" dirty="0" smtClean="0"/>
              <a:t> </a:t>
            </a:r>
            <a:r>
              <a:rPr lang="en-US" dirty="0" err="1" smtClean="0"/>
              <a:t>sepak</a:t>
            </a:r>
            <a:r>
              <a:rPr lang="en-US" dirty="0" smtClean="0"/>
              <a:t> bola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Malang?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pandang</a:t>
            </a:r>
            <a:r>
              <a:rPr lang="en-US" dirty="0" smtClean="0"/>
              <a:t> </a:t>
            </a:r>
            <a:r>
              <a:rPr lang="en-US" dirty="0" err="1" smtClean="0"/>
              <a:t>spiritualis</a:t>
            </a:r>
            <a:r>
              <a:rPr lang="en-US" dirty="0" smtClean="0"/>
              <a:t> (</a:t>
            </a:r>
            <a:r>
              <a:rPr lang="en-US" i="1" dirty="0" smtClean="0"/>
              <a:t>spiritualist paradigm</a:t>
            </a:r>
            <a:r>
              <a:rPr lang="en-US" dirty="0" smtClean="0"/>
              <a:t>).  Cara </a:t>
            </a:r>
            <a:r>
              <a:rPr lang="en-US" dirty="0" err="1" smtClean="0"/>
              <a:t>pandang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sebetulnya</a:t>
            </a:r>
            <a:r>
              <a:rPr lang="en-US" dirty="0" smtClean="0"/>
              <a:t> </a:t>
            </a:r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keutuhan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keutuhan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r>
              <a:rPr lang="en-US" dirty="0" smtClean="0"/>
              <a:t>, </a:t>
            </a:r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spiritualitas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ketuhanan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Alasan</a:t>
            </a:r>
            <a:r>
              <a:rPr lang="en-ID" dirty="0" smtClean="0"/>
              <a:t> </a:t>
            </a:r>
            <a:r>
              <a:rPr lang="en-ID" dirty="0" err="1" smtClean="0"/>
              <a:t>utama</a:t>
            </a:r>
            <a:r>
              <a:rPr lang="en-ID" dirty="0" smtClean="0"/>
              <a:t> </a:t>
            </a:r>
            <a:r>
              <a:rPr lang="en-ID" dirty="0" err="1" smtClean="0"/>
              <a:t>menggunakan</a:t>
            </a:r>
            <a:r>
              <a:rPr lang="en-ID" dirty="0" smtClean="0"/>
              <a:t> </a:t>
            </a:r>
            <a:r>
              <a:rPr lang="en-ID" dirty="0" err="1" smtClean="0"/>
              <a:t>paradigma</a:t>
            </a:r>
            <a:r>
              <a:rPr lang="en-ID" dirty="0" smtClean="0"/>
              <a:t> </a:t>
            </a:r>
            <a:r>
              <a:rPr lang="en-ID" dirty="0" err="1" smtClean="0"/>
              <a:t>ini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agar </a:t>
            </a:r>
            <a:r>
              <a:rPr lang="en-ID" dirty="0" err="1" smtClean="0"/>
              <a:t>konsep</a:t>
            </a:r>
            <a:r>
              <a:rPr lang="en-ID" dirty="0" smtClean="0"/>
              <a:t> </a:t>
            </a:r>
            <a:r>
              <a:rPr lang="en-ID" dirty="0" err="1" smtClean="0"/>
              <a:t>kinerja</a:t>
            </a:r>
            <a:r>
              <a:rPr lang="en-ID" dirty="0" smtClean="0"/>
              <a:t> yang </a:t>
            </a:r>
            <a:r>
              <a:rPr lang="en-ID" dirty="0" err="1" smtClean="0"/>
              <a:t>dihasilkan</a:t>
            </a:r>
            <a:r>
              <a:rPr lang="en-ID" dirty="0" smtClean="0"/>
              <a:t> </a:t>
            </a:r>
            <a:r>
              <a:rPr lang="en-ID" dirty="0" err="1" smtClean="0"/>
              <a:t>bersifat</a:t>
            </a:r>
            <a:r>
              <a:rPr lang="en-ID" dirty="0" smtClean="0"/>
              <a:t> </a:t>
            </a:r>
            <a:r>
              <a:rPr lang="en-ID" dirty="0" err="1" smtClean="0"/>
              <a:t>lebih</a:t>
            </a:r>
            <a:r>
              <a:rPr lang="en-ID" dirty="0" smtClean="0"/>
              <a:t> </a:t>
            </a:r>
            <a:r>
              <a:rPr lang="en-ID" dirty="0" err="1" smtClean="0"/>
              <a:t>utuh</a:t>
            </a:r>
            <a:r>
              <a:rPr lang="en-ID" dirty="0" smtClean="0"/>
              <a:t> (</a:t>
            </a:r>
            <a:r>
              <a:rPr lang="en-ID" dirty="0" err="1" smtClean="0"/>
              <a:t>bila</a:t>
            </a:r>
            <a:r>
              <a:rPr lang="en-ID" dirty="0" smtClean="0"/>
              <a:t> </a:t>
            </a:r>
            <a:r>
              <a:rPr lang="en-ID" dirty="0" err="1" smtClean="0"/>
              <a:t>dibandingkan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menggunakan</a:t>
            </a:r>
            <a:r>
              <a:rPr lang="en-ID" dirty="0" smtClean="0"/>
              <a:t> </a:t>
            </a:r>
            <a:r>
              <a:rPr lang="en-ID" dirty="0" err="1" smtClean="0"/>
              <a:t>paradigma</a:t>
            </a:r>
            <a:r>
              <a:rPr lang="en-ID" dirty="0" smtClean="0"/>
              <a:t> yang lain).  </a:t>
            </a:r>
            <a:r>
              <a:rPr lang="en-ID" dirty="0" err="1" smtClean="0"/>
              <a:t>Mengapa</a:t>
            </a:r>
            <a:r>
              <a:rPr lang="en-ID" dirty="0" smtClean="0"/>
              <a:t> </a:t>
            </a:r>
            <a:r>
              <a:rPr lang="en-ID" dirty="0" err="1" smtClean="0"/>
              <a:t>demikian</a:t>
            </a:r>
            <a:r>
              <a:rPr lang="en-ID" dirty="0" smtClean="0"/>
              <a:t>? </a:t>
            </a:r>
            <a:r>
              <a:rPr lang="en-ID" dirty="0" err="1" smtClean="0"/>
              <a:t>Karena</a:t>
            </a:r>
            <a:r>
              <a:rPr lang="en-ID" dirty="0" smtClean="0"/>
              <a:t> </a:t>
            </a:r>
            <a:r>
              <a:rPr lang="en-ID" dirty="0" err="1" smtClean="0"/>
              <a:t>paradigma</a:t>
            </a:r>
            <a:r>
              <a:rPr lang="en-ID" dirty="0" smtClean="0"/>
              <a:t> </a:t>
            </a:r>
            <a:r>
              <a:rPr lang="en-ID" dirty="0" err="1" smtClean="0"/>
              <a:t>spiritualis</a:t>
            </a:r>
            <a:r>
              <a:rPr lang="en-ID" dirty="0" smtClean="0"/>
              <a:t> </a:t>
            </a:r>
            <a:r>
              <a:rPr lang="en-ID" dirty="0" err="1" smtClean="0"/>
              <a:t>memang</a:t>
            </a:r>
            <a:r>
              <a:rPr lang="en-ID" dirty="0" smtClean="0"/>
              <a:t> </a:t>
            </a:r>
            <a:r>
              <a:rPr lang="en-ID" dirty="0" err="1" smtClean="0"/>
              <a:t>lebih</a:t>
            </a:r>
            <a:r>
              <a:rPr lang="en-ID" dirty="0" smtClean="0"/>
              <a:t> </a:t>
            </a:r>
            <a:r>
              <a:rPr lang="en-ID" dirty="0" err="1" smtClean="0"/>
              <a:t>menekankan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keutuhan</a:t>
            </a:r>
            <a:r>
              <a:rPr lang="en-ID" dirty="0" smtClean="0"/>
              <a:t> </a:t>
            </a:r>
            <a:r>
              <a:rPr lang="en-ID" dirty="0" err="1" smtClean="0"/>
              <a:t>realitas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Paradigma</a:t>
            </a:r>
            <a:r>
              <a:rPr lang="en-GB" dirty="0" smtClean="0"/>
              <a:t> </a:t>
            </a:r>
            <a:r>
              <a:rPr lang="en-GB" dirty="0" err="1" smtClean="0"/>
              <a:t>spiritualis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Menurut</a:t>
            </a:r>
            <a:r>
              <a:rPr lang="en-ID" dirty="0" smtClean="0"/>
              <a:t> </a:t>
            </a:r>
            <a:r>
              <a:rPr lang="en-ID" dirty="0" err="1" smtClean="0"/>
              <a:t>paradigma</a:t>
            </a:r>
            <a:r>
              <a:rPr lang="en-ID" dirty="0" smtClean="0"/>
              <a:t> </a:t>
            </a:r>
            <a:r>
              <a:rPr lang="en-ID" dirty="0" err="1" smtClean="0"/>
              <a:t>ini</a:t>
            </a:r>
            <a:r>
              <a:rPr lang="en-ID" dirty="0" smtClean="0"/>
              <a:t>, </a:t>
            </a:r>
            <a:r>
              <a:rPr lang="en-ID" dirty="0" err="1" smtClean="0"/>
              <a:t>realitas</a:t>
            </a:r>
            <a:r>
              <a:rPr lang="en-ID" dirty="0" smtClean="0"/>
              <a:t> </a:t>
            </a:r>
            <a:r>
              <a:rPr lang="en-ID" dirty="0" err="1" smtClean="0"/>
              <a:t>berada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satu</a:t>
            </a:r>
            <a:r>
              <a:rPr lang="en-ID" dirty="0" smtClean="0"/>
              <a:t> </a:t>
            </a:r>
            <a:r>
              <a:rPr lang="en-ID" dirty="0" err="1" smtClean="0"/>
              <a:t>kesatuan</a:t>
            </a:r>
            <a:r>
              <a:rPr lang="en-ID" dirty="0" smtClean="0"/>
              <a:t>.  </a:t>
            </a:r>
            <a:r>
              <a:rPr lang="en-ID" dirty="0" err="1" smtClean="0"/>
              <a:t>Bahkan</a:t>
            </a:r>
            <a:r>
              <a:rPr lang="en-ID" dirty="0" smtClean="0"/>
              <a:t> </a:t>
            </a:r>
            <a:r>
              <a:rPr lang="en-ID" dirty="0" err="1" smtClean="0"/>
              <a:t>realitas</a:t>
            </a:r>
            <a:r>
              <a:rPr lang="en-ID" dirty="0" smtClean="0"/>
              <a:t> </a:t>
            </a:r>
            <a:r>
              <a:rPr lang="en-ID" dirty="0" err="1" smtClean="0"/>
              <a:t>tersebut</a:t>
            </a:r>
            <a:r>
              <a:rPr lang="en-ID" dirty="0" smtClean="0"/>
              <a:t> </a:t>
            </a:r>
            <a:r>
              <a:rPr lang="en-ID" dirty="0" err="1" smtClean="0"/>
              <a:t>berada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satu</a:t>
            </a:r>
            <a:r>
              <a:rPr lang="en-ID" dirty="0" smtClean="0"/>
              <a:t> </a:t>
            </a:r>
            <a:r>
              <a:rPr lang="en-ID" dirty="0" err="1" smtClean="0"/>
              <a:t>kesatuan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Tuhan</a:t>
            </a:r>
            <a:r>
              <a:rPr lang="en-ID" dirty="0" smtClean="0"/>
              <a:t> (</a:t>
            </a:r>
            <a:r>
              <a:rPr lang="en-ID" dirty="0" err="1" smtClean="0"/>
              <a:t>Chodjim</a:t>
            </a:r>
            <a:r>
              <a:rPr lang="en-ID" dirty="0" smtClean="0"/>
              <a:t> 2013; </a:t>
            </a:r>
            <a:r>
              <a:rPr lang="en-ID" dirty="0" err="1" smtClean="0"/>
              <a:t>Mustofa</a:t>
            </a:r>
            <a:r>
              <a:rPr lang="en-ID" dirty="0" smtClean="0"/>
              <a:t> 2005)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733</TotalTime>
  <Words>1407</Words>
  <Application>Microsoft Office PowerPoint</Application>
  <PresentationFormat>On-screen Show (4:3)</PresentationFormat>
  <Paragraphs>70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Concourse</vt:lpstr>
      <vt:lpstr>SPIRITUALITAS AKUNTANSI MALANGAN: SALAM SATU JIWA  DAN KONSEP KINERJA  KLUB SEPAK BOLA </vt:lpstr>
      <vt:lpstr>Pengantar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Paradigma spiritualis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Metode penelitian spiritualis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Metafora bola</vt:lpstr>
      <vt:lpstr>PowerPoint Presentation</vt:lpstr>
      <vt:lpstr>Malangkuçeçwara</vt:lpstr>
      <vt:lpstr>Para pihak (Stakeholders) sebagai dimensi luar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Titik pusat bola: Tuhan sebagai tujuan akhir  </vt:lpstr>
      <vt:lpstr>Konsep kinerja berketuhanan</vt:lpstr>
      <vt:lpstr>PowerPoint Presentation</vt:lpstr>
      <vt:lpstr>PowerPoint Presentation</vt:lpstr>
      <vt:lpstr>PowerPoint Presentation</vt:lpstr>
      <vt:lpstr>Penutup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SPIRITUALITAS AKUNTANSI MALANGAN: SALAM SATU JIWA DAN KONSEP KINERJA  KLUB SEPAK BOLA</dc:title>
  <dc:creator>Iwan Triyuwono</dc:creator>
  <cp:lastModifiedBy>Ari</cp:lastModifiedBy>
  <cp:revision>28</cp:revision>
  <dcterms:created xsi:type="dcterms:W3CDTF">2014-06-19T17:41:43Z</dcterms:created>
  <dcterms:modified xsi:type="dcterms:W3CDTF">2014-06-19T17:04:33Z</dcterms:modified>
</cp:coreProperties>
</file>