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2F0D9-6700-4590-8063-AAC5558DC093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4A468-C404-4A77-BB7B-0309EC5A097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2F0D9-6700-4590-8063-AAC5558DC093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4A468-C404-4A77-BB7B-0309EC5A09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2F0D9-6700-4590-8063-AAC5558DC093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4A468-C404-4A77-BB7B-0309EC5A09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2F0D9-6700-4590-8063-AAC5558DC093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4A468-C404-4A77-BB7B-0309EC5A09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2F0D9-6700-4590-8063-AAC5558DC093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4A468-C404-4A77-BB7B-0309EC5A097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2F0D9-6700-4590-8063-AAC5558DC093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4A468-C404-4A77-BB7B-0309EC5A09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2F0D9-6700-4590-8063-AAC5558DC093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4A468-C404-4A77-BB7B-0309EC5A09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2F0D9-6700-4590-8063-AAC5558DC093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4A468-C404-4A77-BB7B-0309EC5A09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2F0D9-6700-4590-8063-AAC5558DC093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4A468-C404-4A77-BB7B-0309EC5A09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2F0D9-6700-4590-8063-AAC5558DC093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4A468-C404-4A77-BB7B-0309EC5A09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2F0D9-6700-4590-8063-AAC5558DC093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794A468-C404-4A77-BB7B-0309EC5A097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5B2F0D9-6700-4590-8063-AAC5558DC093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794A468-C404-4A77-BB7B-0309EC5A0975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want@ub.ac.id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SELAYANG PANDANG PENELITIAN AKUNTANSI INTERPRETIF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Iwan</a:t>
            </a:r>
            <a:r>
              <a:rPr lang="en-US" sz="2800" dirty="0" smtClean="0"/>
              <a:t> </a:t>
            </a:r>
            <a:r>
              <a:rPr lang="en-US" sz="2800" dirty="0" err="1" smtClean="0"/>
              <a:t>Triyuwono</a:t>
            </a:r>
            <a:endParaRPr lang="en-US" sz="2800" dirty="0" smtClean="0"/>
          </a:p>
          <a:p>
            <a:r>
              <a:rPr lang="en-US" sz="2000" dirty="0" err="1" smtClean="0"/>
              <a:t>Jurusan</a:t>
            </a:r>
            <a:r>
              <a:rPr lang="en-US" sz="2000" dirty="0" smtClean="0"/>
              <a:t> </a:t>
            </a:r>
            <a:r>
              <a:rPr lang="en-US" sz="2000" dirty="0" err="1" smtClean="0"/>
              <a:t>Akunntansi</a:t>
            </a:r>
            <a:r>
              <a:rPr lang="en-US" sz="2000" dirty="0" smtClean="0"/>
              <a:t> </a:t>
            </a:r>
            <a:r>
              <a:rPr lang="en-US" sz="2000" dirty="0" err="1" smtClean="0"/>
              <a:t>Fakultas</a:t>
            </a:r>
            <a:r>
              <a:rPr lang="en-US" sz="2000" dirty="0" smtClean="0"/>
              <a:t> </a:t>
            </a:r>
            <a:r>
              <a:rPr lang="en-US" sz="2000" dirty="0" err="1" smtClean="0"/>
              <a:t>Ekonomi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Bisnis</a:t>
            </a:r>
            <a:r>
              <a:rPr lang="en-US" sz="2000" dirty="0" smtClean="0"/>
              <a:t> </a:t>
            </a:r>
          </a:p>
          <a:p>
            <a:r>
              <a:rPr lang="en-US" sz="2000" dirty="0" err="1" smtClean="0"/>
              <a:t>Universitas</a:t>
            </a:r>
            <a:r>
              <a:rPr lang="en-US" sz="2000" dirty="0" smtClean="0"/>
              <a:t> </a:t>
            </a:r>
            <a:r>
              <a:rPr lang="en-US" sz="2000" dirty="0" err="1" smtClean="0"/>
              <a:t>Brawijaya</a:t>
            </a:r>
            <a:endParaRPr lang="en-US" sz="2000" dirty="0" smtClean="0"/>
          </a:p>
          <a:p>
            <a:r>
              <a:rPr lang="en-US" sz="2000" dirty="0" smtClean="0">
                <a:hlinkClick r:id="rId2"/>
              </a:rPr>
              <a:t>iwant@ub.ac.id</a:t>
            </a:r>
            <a:r>
              <a:rPr lang="en-US" sz="2000" dirty="0" smtClean="0"/>
              <a:t>; itriyuwono@gmail.com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Pengantar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akuntansi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paling </a:t>
            </a:r>
            <a:r>
              <a:rPr lang="en-US" dirty="0" err="1" smtClean="0"/>
              <a:t>tidak</a:t>
            </a:r>
            <a:r>
              <a:rPr lang="en-US" dirty="0" smtClean="0"/>
              <a:t> lima </a:t>
            </a:r>
            <a:r>
              <a:rPr lang="en-US" dirty="0" err="1" smtClean="0"/>
              <a:t>sudut</a:t>
            </a:r>
            <a:r>
              <a:rPr lang="en-US" dirty="0" smtClean="0"/>
              <a:t> </a:t>
            </a:r>
            <a:r>
              <a:rPr lang="en-US" dirty="0" err="1" smtClean="0"/>
              <a:t>pandang</a:t>
            </a:r>
            <a:r>
              <a:rPr lang="en-US" dirty="0" smtClean="0"/>
              <a:t> (</a:t>
            </a:r>
            <a:r>
              <a:rPr lang="en-US" dirty="0" err="1" smtClean="0"/>
              <a:t>paradigma</a:t>
            </a:r>
            <a:r>
              <a:rPr lang="en-US" dirty="0" smtClean="0"/>
              <a:t>), </a:t>
            </a:r>
            <a:r>
              <a:rPr lang="en-US" dirty="0" err="1" smtClean="0"/>
              <a:t>yaitu</a:t>
            </a:r>
            <a:r>
              <a:rPr lang="en-US" dirty="0" smtClean="0"/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Paradigma</a:t>
            </a:r>
            <a:r>
              <a:rPr lang="en-US" dirty="0" smtClean="0"/>
              <a:t> </a:t>
            </a:r>
            <a:r>
              <a:rPr lang="en-US" dirty="0" err="1" smtClean="0"/>
              <a:t>Positivis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Paradigma</a:t>
            </a:r>
            <a:r>
              <a:rPr lang="en-US" dirty="0" smtClean="0"/>
              <a:t> </a:t>
            </a:r>
            <a:r>
              <a:rPr lang="en-US" dirty="0" err="1" smtClean="0"/>
              <a:t>interpretivis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Paradigma</a:t>
            </a:r>
            <a:r>
              <a:rPr lang="en-US" dirty="0" smtClean="0"/>
              <a:t> </a:t>
            </a:r>
            <a:r>
              <a:rPr lang="en-US" dirty="0" err="1" smtClean="0"/>
              <a:t>kritis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Paradigma</a:t>
            </a:r>
            <a:r>
              <a:rPr lang="en-US" dirty="0" smtClean="0"/>
              <a:t> </a:t>
            </a:r>
            <a:r>
              <a:rPr lang="en-US" dirty="0" err="1" smtClean="0"/>
              <a:t>posmodernis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Paradigma</a:t>
            </a:r>
            <a:r>
              <a:rPr lang="en-US" dirty="0" smtClean="0"/>
              <a:t> </a:t>
            </a:r>
            <a:r>
              <a:rPr lang="en-US" dirty="0" err="1" smtClean="0"/>
              <a:t>spiritualis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625" name="Group 33"/>
          <p:cNvGraphicFramePr>
            <a:graphicFrameLocks noGrp="1"/>
          </p:cNvGraphicFramePr>
          <p:nvPr/>
        </p:nvGraphicFramePr>
        <p:xfrm>
          <a:off x="395288" y="981075"/>
          <a:ext cx="8280400" cy="5327652"/>
        </p:xfrm>
        <a:graphic>
          <a:graphicData uri="http://schemas.openxmlformats.org/drawingml/2006/table">
            <a:tbl>
              <a:tblPr/>
              <a:tblGrid>
                <a:gridCol w="860425"/>
                <a:gridCol w="3821112"/>
                <a:gridCol w="3598863"/>
              </a:tblGrid>
              <a:tr h="887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AU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</a:t>
                      </a:r>
                      <a:endParaRPr kumimoji="0" lang="en-AU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AU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Paradigma</a:t>
                      </a:r>
                      <a:r>
                        <a:rPr kumimoji="0" lang="en-AU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penelitian</a:t>
                      </a:r>
                      <a:endParaRPr kumimoji="0" lang="en-AU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AU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Tujuan</a:t>
                      </a:r>
                      <a:r>
                        <a:rPr kumimoji="0" lang="en-AU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penelitian</a:t>
                      </a:r>
                      <a:endParaRPr kumimoji="0" lang="en-AU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9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A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A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A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Paradigma positivis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AU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Menjelaskan</a:t>
                      </a:r>
                      <a:r>
                        <a:rPr kumimoji="0" lang="en-A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dan</a:t>
                      </a:r>
                      <a:r>
                        <a:rPr kumimoji="0" lang="en-A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meramalkan</a:t>
                      </a:r>
                      <a:endParaRPr kumimoji="0" lang="en-A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7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A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A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AU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Paradigma</a:t>
                      </a:r>
                      <a:r>
                        <a:rPr kumimoji="0" lang="en-A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interpretivis</a:t>
                      </a:r>
                      <a:endParaRPr kumimoji="0" lang="en-A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AU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Menafsirkan</a:t>
                      </a:r>
                      <a:r>
                        <a:rPr kumimoji="0" lang="en-A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dan</a:t>
                      </a:r>
                      <a:r>
                        <a:rPr kumimoji="0" lang="en-A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memahami</a:t>
                      </a:r>
                      <a:endParaRPr kumimoji="0" lang="en-A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7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A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A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A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Paradigma kritis</a:t>
                      </a:r>
                      <a:endParaRPr kumimoji="0" lang="en-A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AU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Membebaskan</a:t>
                      </a:r>
                      <a:r>
                        <a:rPr kumimoji="0" lang="en-A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dan</a:t>
                      </a:r>
                      <a:r>
                        <a:rPr kumimoji="0" lang="en-A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mengubah</a:t>
                      </a:r>
                      <a:endParaRPr kumimoji="0" lang="en-A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9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A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A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A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Paradigma posmodernis</a:t>
                      </a:r>
                      <a:endParaRPr kumimoji="0" lang="en-A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AU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Mendekonstruksi</a:t>
                      </a:r>
                      <a:r>
                        <a:rPr kumimoji="0" lang="en-A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A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7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A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A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A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Paradigma spiritualis</a:t>
                      </a:r>
                      <a:endParaRPr kumimoji="0" lang="en-A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AU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Membangkitkan</a:t>
                      </a:r>
                      <a:r>
                        <a:rPr kumimoji="0" lang="en-A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kesadaran</a:t>
                      </a:r>
                      <a:r>
                        <a:rPr kumimoji="0" lang="en-A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ketuhanan</a:t>
                      </a:r>
                      <a:endParaRPr kumimoji="0" lang="en-A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Menafsirkan</a:t>
            </a:r>
            <a:r>
              <a:rPr lang="en-US" dirty="0" smtClean="0"/>
              <a:t> (</a:t>
            </a:r>
            <a:r>
              <a:rPr lang="en-US" i="1" dirty="0" smtClean="0"/>
              <a:t>to interpret</a:t>
            </a:r>
            <a:r>
              <a:rPr lang="en-US" dirty="0" smtClean="0"/>
              <a:t>)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menemukan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simbol</a:t>
            </a:r>
            <a:endParaRPr lang="en-US" dirty="0" smtClean="0"/>
          </a:p>
          <a:p>
            <a:r>
              <a:rPr lang="en-US" dirty="0" err="1" smtClean="0"/>
              <a:t>Memahami</a:t>
            </a:r>
            <a:r>
              <a:rPr lang="en-US" dirty="0" smtClean="0"/>
              <a:t> (</a:t>
            </a:r>
            <a:r>
              <a:rPr lang="en-US" i="1" dirty="0" smtClean="0"/>
              <a:t>to understand</a:t>
            </a:r>
            <a:r>
              <a:rPr lang="en-US" dirty="0" smtClean="0"/>
              <a:t>)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ditemukan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Paradigma</a:t>
            </a:r>
            <a:r>
              <a:rPr lang="en-US" dirty="0" smtClean="0"/>
              <a:t> </a:t>
            </a:r>
            <a:r>
              <a:rPr lang="en-US" dirty="0" err="1" smtClean="0"/>
              <a:t>interpretivis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Asumsi</a:t>
            </a:r>
            <a:r>
              <a:rPr lang="en-US" dirty="0" smtClean="0"/>
              <a:t> </a:t>
            </a:r>
            <a:r>
              <a:rPr lang="en-US" dirty="0" err="1" smtClean="0"/>
              <a:t>filosofis</a:t>
            </a:r>
            <a:r>
              <a:rPr lang="en-US" dirty="0" smtClean="0"/>
              <a:t>, </a:t>
            </a:r>
            <a:r>
              <a:rPr lang="en-US" dirty="0" err="1" smtClean="0"/>
              <a:t>meliputi</a:t>
            </a:r>
            <a:r>
              <a:rPr lang="en-US" dirty="0" smtClean="0"/>
              <a:t>: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i="1" dirty="0" smtClean="0"/>
              <a:t>Self</a:t>
            </a:r>
            <a:r>
              <a:rPr lang="en-US" dirty="0" smtClean="0"/>
              <a:t> (</a:t>
            </a:r>
            <a:r>
              <a:rPr lang="en-US" dirty="0" err="1" smtClean="0"/>
              <a:t>hakikat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)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i="1" dirty="0" smtClean="0"/>
              <a:t>Ontology</a:t>
            </a:r>
            <a:r>
              <a:rPr lang="en-US" dirty="0" smtClean="0"/>
              <a:t> (</a:t>
            </a:r>
            <a:r>
              <a:rPr lang="en-US" i="1" dirty="0" smtClean="0"/>
              <a:t>theory of being</a:t>
            </a:r>
            <a:r>
              <a:rPr lang="en-US" dirty="0" smtClean="0"/>
              <a:t>)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i="1" dirty="0" smtClean="0"/>
              <a:t>Epistemology</a:t>
            </a:r>
            <a:r>
              <a:rPr lang="en-US" dirty="0" smtClean="0"/>
              <a:t> (</a:t>
            </a:r>
            <a:r>
              <a:rPr lang="en-US" i="1" dirty="0" smtClean="0"/>
              <a:t>theory of knowledge</a:t>
            </a:r>
            <a:r>
              <a:rPr lang="en-US" dirty="0" smtClean="0"/>
              <a:t>)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i="1" dirty="0" smtClean="0"/>
              <a:t>Methodology</a:t>
            </a:r>
            <a:r>
              <a:rPr lang="en-US" dirty="0" smtClean="0"/>
              <a:t> (</a:t>
            </a:r>
            <a:r>
              <a:rPr lang="en-US" dirty="0" err="1" smtClean="0"/>
              <a:t>metodologi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800" dirty="0" err="1" smtClean="0"/>
              <a:t>Metodologi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 </a:t>
            </a:r>
            <a:r>
              <a:rPr lang="en-US" sz="2800" dirty="0" err="1" smtClean="0"/>
              <a:t>Paradigma</a:t>
            </a:r>
            <a:r>
              <a:rPr lang="en-US" sz="2800" dirty="0" smtClean="0"/>
              <a:t> </a:t>
            </a:r>
            <a:r>
              <a:rPr lang="en-US" sz="2800" dirty="0" err="1" smtClean="0"/>
              <a:t>Interpretivisme</a:t>
            </a:r>
            <a:endParaRPr lang="en-US" sz="2800" dirty="0" smtClean="0"/>
          </a:p>
          <a:p>
            <a:pPr lvl="2"/>
            <a:r>
              <a:rPr lang="en-US" sz="2800" i="1" dirty="0" smtClean="0"/>
              <a:t>Research design</a:t>
            </a:r>
            <a:r>
              <a:rPr lang="en-US" sz="2800" dirty="0" smtClean="0"/>
              <a:t>:</a:t>
            </a:r>
          </a:p>
          <a:p>
            <a:pPr lvl="3"/>
            <a:r>
              <a:rPr lang="en-US" sz="2800" dirty="0" err="1" smtClean="0"/>
              <a:t>Fenomemologi</a:t>
            </a:r>
            <a:endParaRPr lang="en-US" sz="2800" dirty="0" smtClean="0"/>
          </a:p>
          <a:p>
            <a:pPr lvl="3"/>
            <a:r>
              <a:rPr lang="en-US" sz="2800" dirty="0" err="1" smtClean="0"/>
              <a:t>Etnografi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etnometodologi</a:t>
            </a:r>
            <a:endParaRPr lang="en-US" sz="2800" dirty="0" smtClean="0"/>
          </a:p>
          <a:p>
            <a:pPr lvl="3"/>
            <a:r>
              <a:rPr lang="en-US" sz="2800" dirty="0" err="1" smtClean="0"/>
              <a:t>Dramaturgi</a:t>
            </a:r>
            <a:endParaRPr lang="en-US" sz="2800" dirty="0" smtClean="0"/>
          </a:p>
          <a:p>
            <a:pPr lvl="3"/>
            <a:r>
              <a:rPr lang="en-US" sz="2800" dirty="0" err="1" smtClean="0"/>
              <a:t>Hermenetika</a:t>
            </a:r>
            <a:endParaRPr lang="en-US" sz="2800" dirty="0" smtClean="0"/>
          </a:p>
          <a:p>
            <a:pPr lvl="3"/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Metodologi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2800" dirty="0" err="1" smtClean="0"/>
              <a:t>Koleksi</a:t>
            </a:r>
            <a:r>
              <a:rPr lang="en-US" sz="2800" dirty="0" smtClean="0"/>
              <a:t> data:</a:t>
            </a:r>
          </a:p>
          <a:p>
            <a:pPr lvl="3"/>
            <a:r>
              <a:rPr lang="en-US" sz="2800" i="1" dirty="0" smtClean="0"/>
              <a:t>Participant observation</a:t>
            </a:r>
            <a:endParaRPr lang="en-US" sz="2800" dirty="0" smtClean="0"/>
          </a:p>
          <a:p>
            <a:pPr lvl="3"/>
            <a:r>
              <a:rPr lang="en-US" sz="2800" dirty="0" smtClean="0"/>
              <a:t>Dramaturgy</a:t>
            </a:r>
          </a:p>
          <a:p>
            <a:pPr lvl="3"/>
            <a:r>
              <a:rPr lang="en-US" sz="2800" i="1" dirty="0" smtClean="0"/>
              <a:t>Observation</a:t>
            </a:r>
          </a:p>
          <a:p>
            <a:pPr lvl="3"/>
            <a:r>
              <a:rPr lang="en-US" sz="2800" i="1" dirty="0" smtClean="0"/>
              <a:t>(</a:t>
            </a:r>
            <a:r>
              <a:rPr lang="en-US" sz="2800" i="1" dirty="0" err="1" smtClean="0"/>
              <a:t>Indepth</a:t>
            </a:r>
            <a:r>
              <a:rPr lang="en-US" sz="2800" i="1" dirty="0" smtClean="0"/>
              <a:t>) interview</a:t>
            </a:r>
          </a:p>
          <a:p>
            <a:pPr lvl="3"/>
            <a:r>
              <a:rPr lang="en-US" sz="2800" i="1" dirty="0" smtClean="0"/>
              <a:t>Focus group interview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en-US" sz="2800" dirty="0" err="1" smtClean="0"/>
              <a:t>Analisa</a:t>
            </a:r>
            <a:r>
              <a:rPr lang="en-US" sz="2800" dirty="0" smtClean="0"/>
              <a:t> data:</a:t>
            </a:r>
          </a:p>
          <a:p>
            <a:pPr lvl="3"/>
            <a:r>
              <a:rPr lang="en-US" sz="2800" dirty="0" err="1" smtClean="0"/>
              <a:t>Fenomenologi</a:t>
            </a:r>
            <a:endParaRPr lang="en-US" sz="2800" dirty="0" smtClean="0"/>
          </a:p>
          <a:p>
            <a:pPr lvl="3"/>
            <a:r>
              <a:rPr lang="en-US" sz="2800" dirty="0" err="1" smtClean="0"/>
              <a:t>Etnografi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etnometodologi</a:t>
            </a:r>
            <a:endParaRPr lang="en-US" sz="2800" dirty="0" smtClean="0"/>
          </a:p>
          <a:p>
            <a:pPr lvl="3"/>
            <a:r>
              <a:rPr lang="en-US" sz="2800" dirty="0" err="1" smtClean="0"/>
              <a:t>Dramaturgi</a:t>
            </a:r>
            <a:endParaRPr lang="en-US" sz="2800" dirty="0" smtClean="0"/>
          </a:p>
          <a:p>
            <a:pPr lvl="3"/>
            <a:r>
              <a:rPr lang="en-US" sz="2800" dirty="0" err="1" smtClean="0"/>
              <a:t>Hermenetika</a:t>
            </a:r>
            <a:endParaRPr lang="en-US" sz="2800" dirty="0" smtClean="0"/>
          </a:p>
          <a:p>
            <a:pPr lvl="3"/>
            <a:endParaRPr lang="en-US" sz="2800" dirty="0" smtClean="0"/>
          </a:p>
          <a:p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800" dirty="0" err="1" smtClean="0"/>
              <a:t>Metode</a:t>
            </a:r>
            <a:r>
              <a:rPr lang="en-US" sz="2800" dirty="0" smtClean="0"/>
              <a:t> </a:t>
            </a:r>
            <a:r>
              <a:rPr lang="en-US" sz="2800" dirty="0" err="1" smtClean="0"/>
              <a:t>penulisan</a:t>
            </a:r>
            <a:r>
              <a:rPr lang="en-US" sz="2800" dirty="0" smtClean="0"/>
              <a:t>:</a:t>
            </a:r>
            <a:endParaRPr lang="en-US" sz="2800" dirty="0" smtClean="0"/>
          </a:p>
          <a:p>
            <a:pPr marL="1181862" lvl="2" indent="-514350">
              <a:buFont typeface="+mj-lt"/>
              <a:buAutoNum type="arabicPeriod"/>
            </a:pPr>
            <a:r>
              <a:rPr lang="en-US" sz="2800" dirty="0" err="1" smtClean="0"/>
              <a:t>Sistematika</a:t>
            </a:r>
            <a:r>
              <a:rPr lang="en-US" sz="2800" dirty="0" smtClean="0"/>
              <a:t> </a:t>
            </a:r>
            <a:r>
              <a:rPr lang="en-US" sz="2800" dirty="0" err="1" smtClean="0"/>
              <a:t>berdasarkan</a:t>
            </a:r>
            <a:r>
              <a:rPr lang="en-US" sz="2800" dirty="0" smtClean="0"/>
              <a:t> </a:t>
            </a:r>
            <a:r>
              <a:rPr lang="en-US" sz="2800" dirty="0" err="1" smtClean="0"/>
              <a:t>temuan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penelitian</a:t>
            </a:r>
            <a:endParaRPr lang="en-US" sz="2800" dirty="0" smtClean="0"/>
          </a:p>
          <a:p>
            <a:pPr marL="1181862" lvl="2" indent="-514350">
              <a:buFont typeface="+mj-lt"/>
              <a:buAutoNum type="arabicPeriod"/>
            </a:pPr>
            <a:r>
              <a:rPr lang="en-US" sz="2800" dirty="0" err="1" smtClean="0"/>
              <a:t>Sistematika</a:t>
            </a:r>
            <a:r>
              <a:rPr lang="en-US" sz="2800" dirty="0" smtClean="0"/>
              <a:t> </a:t>
            </a:r>
            <a:r>
              <a:rPr lang="en-US" sz="2800" dirty="0" err="1" smtClean="0"/>
              <a:t>berdassarkan</a:t>
            </a:r>
            <a:r>
              <a:rPr lang="en-US" sz="2800" smtClean="0"/>
              <a:t> alat</a:t>
            </a:r>
            <a:r>
              <a:rPr lang="en-US" sz="2800" dirty="0" smtClean="0"/>
              <a:t> </a:t>
            </a:r>
            <a:r>
              <a:rPr lang="en-US" sz="2800" dirty="0" err="1" smtClean="0"/>
              <a:t>analisis</a:t>
            </a:r>
            <a:endParaRPr lang="en-US" sz="2800" dirty="0" smtClean="0"/>
          </a:p>
          <a:p>
            <a:pPr lvl="2">
              <a:buNone/>
            </a:pPr>
            <a:endParaRPr lang="en-US" sz="2800" dirty="0" smtClean="0"/>
          </a:p>
          <a:p>
            <a:pPr lvl="2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519</TotalTime>
  <Words>180</Words>
  <Application>Microsoft Office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SELAYANG PANDANG PENELITIAN AKUNTANSI INTERPRETIF</vt:lpstr>
      <vt:lpstr>Pengantar</vt:lpstr>
      <vt:lpstr>Slide 3</vt:lpstr>
      <vt:lpstr>Slide 4</vt:lpstr>
      <vt:lpstr>Paradigma interpretivis</vt:lpstr>
      <vt:lpstr>Metodologi </vt:lpstr>
      <vt:lpstr>Slide 7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SELAYANG PANDANG PENELITIAN AKUNTANSI INTERPRETIF</dc:title>
  <dc:creator>Iwan Triyuwono</dc:creator>
  <cp:lastModifiedBy>Iwan Triyuwono</cp:lastModifiedBy>
  <cp:revision>7</cp:revision>
  <dcterms:created xsi:type="dcterms:W3CDTF">2013-06-26T03:23:46Z</dcterms:created>
  <dcterms:modified xsi:type="dcterms:W3CDTF">2013-06-26T12:03:35Z</dcterms:modified>
</cp:coreProperties>
</file>