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A1E16-2B1B-472C-9BDA-8E88E1A449C1}" type="datetimeFigureOut">
              <a:rPr lang="en-US" smtClean="0"/>
              <a:t>6/26/2013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042DD-8FA9-459B-88AC-13A53259B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A1E16-2B1B-472C-9BDA-8E88E1A449C1}" type="datetimeFigureOut">
              <a:rPr lang="en-US" smtClean="0"/>
              <a:t>6/26/2013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042DD-8FA9-459B-88AC-13A53259B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A1E16-2B1B-472C-9BDA-8E88E1A449C1}" type="datetimeFigureOut">
              <a:rPr lang="en-US" smtClean="0"/>
              <a:t>6/26/2013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042DD-8FA9-459B-88AC-13A53259B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A1E16-2B1B-472C-9BDA-8E88E1A449C1}" type="datetimeFigureOut">
              <a:rPr lang="en-US" smtClean="0"/>
              <a:t>6/26/2013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042DD-8FA9-459B-88AC-13A53259B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A1E16-2B1B-472C-9BDA-8E88E1A449C1}" type="datetimeFigureOut">
              <a:rPr lang="en-US" smtClean="0"/>
              <a:t>6/26/2013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042DD-8FA9-459B-88AC-13A53259B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A1E16-2B1B-472C-9BDA-8E88E1A449C1}" type="datetimeFigureOut">
              <a:rPr lang="en-US" smtClean="0"/>
              <a:t>6/26/2013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042DD-8FA9-459B-88AC-13A53259B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A1E16-2B1B-472C-9BDA-8E88E1A449C1}" type="datetimeFigureOut">
              <a:rPr lang="en-US" smtClean="0"/>
              <a:t>6/26/2013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042DD-8FA9-459B-88AC-13A53259B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A1E16-2B1B-472C-9BDA-8E88E1A449C1}" type="datetimeFigureOut">
              <a:rPr lang="en-US" smtClean="0"/>
              <a:t>6/26/2013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042DD-8FA9-459B-88AC-13A53259B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A1E16-2B1B-472C-9BDA-8E88E1A449C1}" type="datetimeFigureOut">
              <a:rPr lang="en-US" smtClean="0"/>
              <a:t>6/26/2013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042DD-8FA9-459B-88AC-13A53259B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A1E16-2B1B-472C-9BDA-8E88E1A449C1}" type="datetimeFigureOut">
              <a:rPr lang="en-US" smtClean="0"/>
              <a:t>6/26/2013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042DD-8FA9-459B-88AC-13A53259B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A1E16-2B1B-472C-9BDA-8E88E1A449C1}" type="datetimeFigureOut">
              <a:rPr lang="en-US" smtClean="0"/>
              <a:t>6/26/2013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042DD-8FA9-459B-88AC-13A53259B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A1E16-2B1B-472C-9BDA-8E88E1A449C1}" type="datetimeFigureOut">
              <a:rPr lang="en-US" smtClean="0"/>
              <a:t>6/26/2013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042DD-8FA9-459B-88AC-13A53259B43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mi.or.id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76200" y="213042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20000" b="1" dirty="0" err="1">
                <a:solidFill>
                  <a:srgbClr val="FFFF00"/>
                </a:solidFill>
                <a:latin typeface="Mistral" pitchFamily="66" charset="0"/>
              </a:rPr>
              <a:t>m</a:t>
            </a:r>
            <a:r>
              <a:rPr lang="en-US" sz="20000" b="1" dirty="0" err="1">
                <a:solidFill>
                  <a:srgbClr val="00B050"/>
                </a:solidFill>
                <a:latin typeface="Mistral" pitchFamily="66" charset="0"/>
              </a:rPr>
              <a:t>a</a:t>
            </a:r>
            <a:r>
              <a:rPr lang="en-US" sz="20000" b="1" dirty="0" err="1">
                <a:solidFill>
                  <a:srgbClr val="C00000"/>
                </a:solidFill>
                <a:latin typeface="Mistral" pitchFamily="66" charset="0"/>
              </a:rPr>
              <a:t>m</a:t>
            </a:r>
            <a:r>
              <a:rPr lang="en-US" sz="20000" b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Mistral" pitchFamily="66" charset="0"/>
              </a:rPr>
              <a:t>i</a:t>
            </a:r>
            <a:endParaRPr lang="en-US" sz="20000" dirty="0">
              <a:solidFill>
                <a:schemeClr val="accent4">
                  <a:lumMod val="60000"/>
                  <a:lumOff val="40000"/>
                </a:schemeClr>
              </a:solidFill>
              <a:latin typeface="Mistral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752600"/>
          </a:xfrm>
        </p:spPr>
        <p:txBody>
          <a:bodyPr/>
          <a:lstStyle/>
          <a:p>
            <a:r>
              <a:rPr lang="en-US" b="1" dirty="0" err="1" smtClean="0">
                <a:latin typeface="Chiller" pitchFamily="82" charset="0"/>
              </a:rPr>
              <a:t>Masyarakat</a:t>
            </a:r>
            <a:r>
              <a:rPr lang="en-US" b="1" dirty="0" smtClean="0">
                <a:latin typeface="Chiller" pitchFamily="82" charset="0"/>
              </a:rPr>
              <a:t> </a:t>
            </a:r>
            <a:r>
              <a:rPr lang="en-US" b="1" dirty="0" err="1" smtClean="0">
                <a:latin typeface="Chiller" pitchFamily="82" charset="0"/>
              </a:rPr>
              <a:t>Akuntansi</a:t>
            </a:r>
            <a:r>
              <a:rPr lang="en-US" b="1" dirty="0" smtClean="0">
                <a:latin typeface="Chiller" pitchFamily="82" charset="0"/>
              </a:rPr>
              <a:t> </a:t>
            </a:r>
            <a:r>
              <a:rPr lang="en-US" b="1" dirty="0" err="1" smtClean="0">
                <a:latin typeface="Chiller" pitchFamily="82" charset="0"/>
              </a:rPr>
              <a:t>Multiparadigma</a:t>
            </a:r>
            <a:r>
              <a:rPr lang="en-US" b="1" dirty="0" smtClean="0">
                <a:latin typeface="Chiller" pitchFamily="82" charset="0"/>
              </a:rPr>
              <a:t> Indonesia</a:t>
            </a:r>
          </a:p>
          <a:p>
            <a:r>
              <a:rPr lang="en-US" sz="2400" dirty="0" smtClean="0"/>
              <a:t>(</a:t>
            </a:r>
            <a:r>
              <a:rPr lang="en-US" sz="2400" dirty="0" smtClean="0">
                <a:hlinkClick r:id="rId2"/>
              </a:rPr>
              <a:t>www.mami.or.id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(under construction)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err="1" smtClean="0"/>
              <a:t>Makasih</a:t>
            </a:r>
            <a:r>
              <a:rPr lang="en-US" dirty="0" smtClean="0"/>
              <a:t>!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 algn="ctr">
              <a:buNone/>
            </a:pPr>
            <a:r>
              <a:rPr lang="en-US" sz="6000" b="1" dirty="0" err="1" smtClean="0">
                <a:solidFill>
                  <a:srgbClr val="FFFF00"/>
                </a:solidFill>
                <a:latin typeface="Mistral" pitchFamily="66" charset="0"/>
              </a:rPr>
              <a:t>m</a:t>
            </a:r>
            <a:r>
              <a:rPr lang="en-US" sz="6000" b="1" dirty="0" err="1" smtClean="0">
                <a:solidFill>
                  <a:srgbClr val="00B050"/>
                </a:solidFill>
                <a:latin typeface="Mistral" pitchFamily="66" charset="0"/>
              </a:rPr>
              <a:t>a</a:t>
            </a:r>
            <a:r>
              <a:rPr lang="en-US" sz="6000" b="1" dirty="0" err="1" smtClean="0">
                <a:solidFill>
                  <a:srgbClr val="FF0000"/>
                </a:solidFill>
                <a:latin typeface="Mistral" pitchFamily="66" charset="0"/>
              </a:rPr>
              <a:t>m</a:t>
            </a:r>
            <a:r>
              <a:rPr lang="en-US" sz="60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Mistral" pitchFamily="66" charset="0"/>
              </a:rPr>
              <a:t>i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5400" b="1" dirty="0" err="1" smtClean="0">
                <a:solidFill>
                  <a:srgbClr val="FFFF00"/>
                </a:solidFill>
                <a:latin typeface="Mistral" pitchFamily="66" charset="0"/>
              </a:rPr>
              <a:t>m</a:t>
            </a:r>
            <a:r>
              <a:rPr lang="en-US" sz="5400" b="1" dirty="0" err="1" smtClean="0">
                <a:solidFill>
                  <a:srgbClr val="00B050"/>
                </a:solidFill>
                <a:latin typeface="Mistral" pitchFamily="66" charset="0"/>
              </a:rPr>
              <a:t>a</a:t>
            </a:r>
            <a:r>
              <a:rPr lang="en-US" sz="5400" b="1" dirty="0" err="1" smtClean="0">
                <a:solidFill>
                  <a:srgbClr val="FF0000"/>
                </a:solidFill>
                <a:latin typeface="Mistral" pitchFamily="66" charset="0"/>
              </a:rPr>
              <a:t>m</a:t>
            </a:r>
            <a:r>
              <a:rPr lang="en-US" sz="54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Mistral" pitchFamily="66" charset="0"/>
              </a:rPr>
              <a:t>i</a:t>
            </a:r>
            <a:r>
              <a:rPr lang="en-US" dirty="0" smtClean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rutin</a:t>
            </a:r>
            <a:r>
              <a:rPr lang="en-US" dirty="0"/>
              <a:t> </a:t>
            </a:r>
            <a:r>
              <a:rPr lang="en-US" dirty="0" err="1"/>
              <a:t>tahunan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i="1" dirty="0" err="1"/>
              <a:t>Temu</a:t>
            </a:r>
            <a:r>
              <a:rPr lang="en-US" i="1" dirty="0"/>
              <a:t> </a:t>
            </a:r>
            <a:r>
              <a:rPr lang="en-US" i="1" dirty="0" err="1"/>
              <a:t>Mami</a:t>
            </a:r>
            <a:r>
              <a:rPr lang="en-US" i="1" dirty="0"/>
              <a:t> </a:t>
            </a:r>
            <a:r>
              <a:rPr lang="en-US" i="1" dirty="0" err="1"/>
              <a:t>Nasional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sz="4400" b="1" dirty="0" err="1" smtClean="0">
                <a:latin typeface="Mistral" pitchFamily="66" charset="0"/>
              </a:rPr>
              <a:t>teman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Acara</a:t>
            </a:r>
            <a:r>
              <a:rPr lang="en-US" dirty="0" smtClean="0"/>
              <a:t> </a:t>
            </a:r>
            <a:r>
              <a:rPr lang="en-US" sz="4400" dirty="0" err="1" smtClean="0">
                <a:latin typeface="Mistral" pitchFamily="66" charset="0"/>
              </a:rPr>
              <a:t>teman</a:t>
            </a:r>
            <a:r>
              <a:rPr lang="en-US" dirty="0" smtClean="0"/>
              <a:t> </a:t>
            </a:r>
            <a:r>
              <a:rPr lang="en-US" dirty="0" err="1" smtClean="0"/>
              <a:t>meliputi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err="1" smtClean="0"/>
              <a:t>Doa</a:t>
            </a:r>
            <a:r>
              <a:rPr lang="en-US" dirty="0" smtClean="0"/>
              <a:t> </a:t>
            </a:r>
            <a:r>
              <a:rPr lang="en-US" dirty="0" err="1" smtClean="0"/>
              <a:t>mami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err="1" smtClean="0"/>
              <a:t>Curhat</a:t>
            </a:r>
            <a:r>
              <a:rPr lang="en-US" dirty="0" smtClean="0"/>
              <a:t> </a:t>
            </a:r>
            <a:r>
              <a:rPr lang="en-US" dirty="0" err="1" smtClean="0"/>
              <a:t>mami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err="1" smtClean="0"/>
              <a:t>Seni</a:t>
            </a:r>
            <a:r>
              <a:rPr lang="en-US" dirty="0" smtClean="0"/>
              <a:t> </a:t>
            </a:r>
            <a:r>
              <a:rPr lang="en-US" dirty="0" err="1" smtClean="0"/>
              <a:t>mami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err="1" smtClean="0"/>
              <a:t>Latihan</a:t>
            </a:r>
            <a:r>
              <a:rPr lang="en-US" dirty="0" smtClean="0"/>
              <a:t> </a:t>
            </a:r>
            <a:r>
              <a:rPr lang="en-US" dirty="0" err="1" smtClean="0"/>
              <a:t>mami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err="1" smtClean="0"/>
              <a:t>Tamu</a:t>
            </a:r>
            <a:r>
              <a:rPr lang="en-US" dirty="0" smtClean="0"/>
              <a:t> </a:t>
            </a:r>
            <a:r>
              <a:rPr lang="en-US" dirty="0" err="1" smtClean="0"/>
              <a:t>mami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err="1" smtClean="0"/>
              <a:t>Nasehat</a:t>
            </a:r>
            <a:r>
              <a:rPr lang="en-US" dirty="0" smtClean="0"/>
              <a:t> </a:t>
            </a:r>
            <a:r>
              <a:rPr lang="en-US" dirty="0" err="1" smtClean="0"/>
              <a:t>mami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err="1" smtClean="0"/>
              <a:t>Dll</a:t>
            </a:r>
            <a:r>
              <a:rPr lang="en-US" dirty="0" smtClean="0"/>
              <a:t>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6000" b="1" dirty="0" err="1" smtClean="0">
                <a:solidFill>
                  <a:srgbClr val="FFFF00"/>
                </a:solidFill>
                <a:latin typeface="Mistral" pitchFamily="66" charset="0"/>
              </a:rPr>
              <a:t>m</a:t>
            </a:r>
            <a:r>
              <a:rPr lang="en-US" sz="6000" b="1" dirty="0" err="1" smtClean="0">
                <a:solidFill>
                  <a:srgbClr val="00B050"/>
                </a:solidFill>
                <a:latin typeface="Mistral" pitchFamily="66" charset="0"/>
              </a:rPr>
              <a:t>a</a:t>
            </a:r>
            <a:r>
              <a:rPr lang="en-US" sz="6000" b="1" dirty="0" err="1" smtClean="0">
                <a:solidFill>
                  <a:srgbClr val="FF0000"/>
                </a:solidFill>
                <a:latin typeface="Mistral" pitchFamily="66" charset="0"/>
              </a:rPr>
              <a:t>m</a:t>
            </a:r>
            <a:r>
              <a:rPr lang="en-US" sz="60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Mistral" pitchFamily="66" charset="0"/>
              </a:rPr>
              <a:t>i</a:t>
            </a:r>
            <a:r>
              <a:rPr lang="en-US" b="1" dirty="0" smtClean="0"/>
              <a:t> (</a:t>
            </a:r>
            <a:r>
              <a:rPr lang="en-US" b="1" dirty="0" err="1" smtClean="0">
                <a:latin typeface="Chiller" pitchFamily="82" charset="0"/>
              </a:rPr>
              <a:t>Masyarakat</a:t>
            </a:r>
            <a:r>
              <a:rPr lang="en-US" b="1" dirty="0" smtClean="0">
                <a:latin typeface="Chiller" pitchFamily="82" charset="0"/>
              </a:rPr>
              <a:t> </a:t>
            </a:r>
            <a:r>
              <a:rPr lang="en-US" b="1" dirty="0" err="1">
                <a:latin typeface="Chiller" pitchFamily="82" charset="0"/>
              </a:rPr>
              <a:t>Akuntansi</a:t>
            </a:r>
            <a:r>
              <a:rPr lang="en-US" b="1" dirty="0">
                <a:latin typeface="Chiller" pitchFamily="82" charset="0"/>
              </a:rPr>
              <a:t> </a:t>
            </a:r>
            <a:r>
              <a:rPr lang="en-US" b="1" dirty="0" err="1">
                <a:latin typeface="Chiller" pitchFamily="82" charset="0"/>
              </a:rPr>
              <a:t>Multiparadigma</a:t>
            </a:r>
            <a:r>
              <a:rPr lang="en-US" b="1" dirty="0">
                <a:latin typeface="Chiller" pitchFamily="82" charset="0"/>
              </a:rPr>
              <a:t> Indonesia</a:t>
            </a:r>
            <a:r>
              <a:rPr lang="en-US" dirty="0">
                <a:latin typeface="Chiller" pitchFamily="82" charset="0"/>
              </a:rPr>
              <a:t> </a:t>
            </a:r>
            <a:r>
              <a:rPr lang="en-US" dirty="0" smtClean="0"/>
              <a:t>) </a:t>
            </a:r>
            <a:r>
              <a:rPr lang="en-US" dirty="0" err="1"/>
              <a:t>adalah</a:t>
            </a:r>
            <a:r>
              <a:rPr lang="en-US" dirty="0"/>
              <a:t> forum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silaturrahmi</a:t>
            </a:r>
            <a:r>
              <a:rPr lang="en-US"/>
              <a:t> </a:t>
            </a:r>
            <a:r>
              <a:rPr lang="en-US" smtClean="0"/>
              <a:t>antara</a:t>
            </a:r>
            <a:r>
              <a:rPr lang="en-US" dirty="0" smtClean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peneliti</a:t>
            </a:r>
            <a:r>
              <a:rPr lang="en-US" dirty="0"/>
              <a:t> </a:t>
            </a:r>
            <a:r>
              <a:rPr lang="en-US" dirty="0" err="1"/>
              <a:t>akuntansi</a:t>
            </a:r>
            <a:r>
              <a:rPr lang="en-US" dirty="0"/>
              <a:t> (</a:t>
            </a:r>
            <a:r>
              <a:rPr lang="en-US" dirty="0" err="1"/>
              <a:t>dosen</a:t>
            </a:r>
            <a:r>
              <a:rPr lang="en-US" dirty="0"/>
              <a:t>, </a:t>
            </a:r>
            <a:r>
              <a:rPr lang="en-US" dirty="0" err="1"/>
              <a:t>mahasiwa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praktisi</a:t>
            </a:r>
            <a:r>
              <a:rPr lang="en-US" dirty="0"/>
              <a:t>)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smtClean="0"/>
              <a:t>Indonesia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Forum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komunitas</a:t>
            </a:r>
            <a:r>
              <a:rPr lang="en-US" dirty="0"/>
              <a:t> yang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berusaha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inisiasi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mendorong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akuntansi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Indonesia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paradigma</a:t>
            </a:r>
            <a:r>
              <a:rPr lang="en-US" dirty="0"/>
              <a:t> (</a:t>
            </a:r>
            <a:r>
              <a:rPr lang="en-US" dirty="0" err="1" smtClean="0"/>
              <a:t>multiparadigma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disiplin</a:t>
            </a:r>
            <a:r>
              <a:rPr lang="en-US" dirty="0" smtClean="0"/>
              <a:t> </a:t>
            </a:r>
            <a:r>
              <a:rPr lang="en-US" dirty="0" err="1" smtClean="0"/>
              <a:t>akuntansi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 forum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mengarah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akuntansi</a:t>
            </a:r>
            <a:r>
              <a:rPr lang="en-US" dirty="0" smtClean="0"/>
              <a:t> yang </a:t>
            </a:r>
            <a:r>
              <a:rPr lang="en-US" dirty="0" err="1" smtClean="0"/>
              <a:t>berkarakter</a:t>
            </a:r>
            <a:r>
              <a:rPr lang="en-US" dirty="0" smtClean="0"/>
              <a:t>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i="1" dirty="0" err="1" smtClean="0"/>
              <a:t>terbuka</a:t>
            </a:r>
            <a:r>
              <a:rPr lang="en-US" dirty="0" smtClean="0"/>
              <a:t> (</a:t>
            </a:r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paradigma</a:t>
            </a:r>
            <a:r>
              <a:rPr lang="en-US" dirty="0" smtClean="0"/>
              <a:t>, </a:t>
            </a:r>
            <a:r>
              <a:rPr lang="en-US" dirty="0" err="1" smtClean="0"/>
              <a:t>pendekatan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),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i="1" dirty="0" err="1" smtClean="0"/>
              <a:t>sinergis</a:t>
            </a:r>
            <a:r>
              <a:rPr lang="en-US" dirty="0" smtClean="0"/>
              <a:t> (</a:t>
            </a:r>
            <a:r>
              <a:rPr lang="en-US" dirty="0" err="1" smtClean="0"/>
              <a:t>menyinergikan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global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lokal</a:t>
            </a:r>
            <a:r>
              <a:rPr lang="en-US" dirty="0" smtClean="0"/>
              <a:t>, </a:t>
            </a:r>
            <a:r>
              <a:rPr lang="en-US" dirty="0" err="1" smtClean="0"/>
              <a:t>materi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spiritual,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agama,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lain-</a:t>
            </a:r>
            <a:r>
              <a:rPr lang="en-US" dirty="0" err="1" smtClean="0"/>
              <a:t>lainnya</a:t>
            </a:r>
            <a:r>
              <a:rPr lang="en-US" dirty="0" smtClean="0"/>
              <a:t>),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i="1" dirty="0" smtClean="0"/>
              <a:t>inter(multi)</a:t>
            </a:r>
            <a:r>
              <a:rPr lang="en-US" i="1" dirty="0" err="1" smtClean="0"/>
              <a:t>disiplin</a:t>
            </a:r>
            <a:r>
              <a:rPr lang="en-US" dirty="0" smtClean="0"/>
              <a:t>,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i="1" dirty="0" smtClean="0"/>
              <a:t>inspiring </a:t>
            </a:r>
            <a:r>
              <a:rPr lang="en-US" dirty="0" smtClean="0"/>
              <a:t>(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inspirasi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inovasi</a:t>
            </a:r>
            <a:r>
              <a:rPr lang="en-US" dirty="0" smtClean="0"/>
              <a:t>),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i="1" dirty="0" smtClean="0"/>
              <a:t>enlightening</a:t>
            </a:r>
            <a:r>
              <a:rPr lang="en-US" dirty="0" smtClean="0"/>
              <a:t> (</a:t>
            </a:r>
            <a:r>
              <a:rPr lang="en-US" dirty="0" err="1" smtClean="0"/>
              <a:t>membangkitkan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kesadaran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b="1" dirty="0" err="1" smtClean="0">
                <a:solidFill>
                  <a:srgbClr val="FFFF00"/>
                </a:solidFill>
                <a:latin typeface="Mistral" pitchFamily="66" charset="0"/>
              </a:rPr>
              <a:t>m</a:t>
            </a:r>
            <a:r>
              <a:rPr lang="en-US" sz="5400" b="1" dirty="0" err="1" smtClean="0">
                <a:solidFill>
                  <a:srgbClr val="00B050"/>
                </a:solidFill>
                <a:latin typeface="Mistral" pitchFamily="66" charset="0"/>
              </a:rPr>
              <a:t>a</a:t>
            </a:r>
            <a:r>
              <a:rPr lang="en-US" sz="5400" b="1" dirty="0" err="1" smtClean="0">
                <a:solidFill>
                  <a:srgbClr val="FF0000"/>
                </a:solidFill>
                <a:latin typeface="Mistral" pitchFamily="66" charset="0"/>
              </a:rPr>
              <a:t>m</a:t>
            </a:r>
            <a:r>
              <a:rPr lang="en-US" sz="54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Mistral" pitchFamily="66" charset="0"/>
              </a:rPr>
              <a:t>i</a:t>
            </a:r>
            <a:r>
              <a:rPr lang="en-US" dirty="0" smtClean="0"/>
              <a:t> </a:t>
            </a:r>
            <a:r>
              <a:rPr lang="en-US" dirty="0" err="1"/>
              <a:t>merupakan</a:t>
            </a:r>
            <a:r>
              <a:rPr lang="en-US" dirty="0"/>
              <a:t> forum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berbagi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meneliti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mempraktikkan</a:t>
            </a:r>
            <a:r>
              <a:rPr lang="en-US" dirty="0"/>
              <a:t> </a:t>
            </a:r>
            <a:r>
              <a:rPr lang="en-US" dirty="0" err="1"/>
              <a:t>akuntansi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kekinian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kedisinian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Keberagaman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tangga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peneliti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dirinya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lain,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bahkan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menemukan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sejatinya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tangga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disiplin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akuntansi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beradaptasi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bermetamorfosis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Indonesia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5400" b="1" dirty="0" err="1" smtClean="0">
                <a:solidFill>
                  <a:srgbClr val="FFFF00"/>
                </a:solidFill>
                <a:latin typeface="Mistral" pitchFamily="66" charset="0"/>
              </a:rPr>
              <a:t>m</a:t>
            </a:r>
            <a:r>
              <a:rPr lang="en-US" sz="5400" b="1" dirty="0" err="1" smtClean="0">
                <a:solidFill>
                  <a:srgbClr val="00B050"/>
                </a:solidFill>
                <a:latin typeface="Mistral" pitchFamily="66" charset="0"/>
              </a:rPr>
              <a:t>a</a:t>
            </a:r>
            <a:r>
              <a:rPr lang="en-US" sz="5400" b="1" dirty="0" err="1" smtClean="0">
                <a:solidFill>
                  <a:srgbClr val="FF0000"/>
                </a:solidFill>
                <a:latin typeface="Mistral" pitchFamily="66" charset="0"/>
              </a:rPr>
              <a:t>m</a:t>
            </a:r>
            <a:r>
              <a:rPr lang="en-US" sz="54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Mistral" pitchFamily="66" charset="0"/>
              </a:rPr>
              <a:t>i</a:t>
            </a:r>
            <a:r>
              <a:rPr lang="en-US" dirty="0" smtClean="0"/>
              <a:t> </a:t>
            </a:r>
            <a:r>
              <a:rPr lang="en-US" dirty="0" err="1"/>
              <a:t>berusaha</a:t>
            </a:r>
            <a:r>
              <a:rPr lang="en-US" dirty="0"/>
              <a:t> </a:t>
            </a:r>
            <a:r>
              <a:rPr lang="en-US" dirty="0" err="1" smtClean="0"/>
              <a:t>menjadikan</a:t>
            </a:r>
            <a:r>
              <a:rPr lang="en-US" dirty="0" smtClean="0"/>
              <a:t> </a:t>
            </a:r>
            <a:r>
              <a:rPr lang="en-US" dirty="0" err="1"/>
              <a:t>dirinya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forum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memberdayakan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disiplin</a:t>
            </a:r>
            <a:r>
              <a:rPr lang="en-US" dirty="0"/>
              <a:t> </a:t>
            </a:r>
            <a:r>
              <a:rPr lang="en-US" dirty="0" err="1"/>
              <a:t>akuntansi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kesatuan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terpisah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Indonesia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Berkomunikasi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bersilaturrahmi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suasana</a:t>
            </a:r>
            <a:r>
              <a:rPr lang="en-US" dirty="0"/>
              <a:t> </a:t>
            </a:r>
            <a:r>
              <a:rPr lang="en-US" dirty="0" err="1"/>
              <a:t>terbuka</a:t>
            </a:r>
            <a:r>
              <a:rPr lang="en-US" dirty="0"/>
              <a:t>, </a:t>
            </a:r>
            <a:r>
              <a:rPr lang="en-US" dirty="0" err="1"/>
              <a:t>setara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penuh</a:t>
            </a:r>
            <a:r>
              <a:rPr lang="en-US" dirty="0"/>
              <a:t> </a:t>
            </a:r>
            <a:r>
              <a:rPr lang="en-US" dirty="0" err="1" smtClean="0"/>
              <a:t>kasih-sayang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menjadikan</a:t>
            </a:r>
            <a:r>
              <a:rPr lang="en-US" dirty="0" smtClean="0"/>
              <a:t> </a:t>
            </a:r>
            <a:r>
              <a:rPr lang="en-US" sz="5400" b="1" dirty="0" err="1" smtClean="0">
                <a:solidFill>
                  <a:srgbClr val="FFFF00"/>
                </a:solidFill>
                <a:latin typeface="Mistral" pitchFamily="66" charset="0"/>
              </a:rPr>
              <a:t>m</a:t>
            </a:r>
            <a:r>
              <a:rPr lang="en-US" sz="5400" b="1" dirty="0" err="1" smtClean="0">
                <a:solidFill>
                  <a:srgbClr val="00B050"/>
                </a:solidFill>
                <a:latin typeface="Mistral" pitchFamily="66" charset="0"/>
              </a:rPr>
              <a:t>a</a:t>
            </a:r>
            <a:r>
              <a:rPr lang="en-US" sz="5400" b="1" dirty="0" err="1" smtClean="0">
                <a:solidFill>
                  <a:srgbClr val="FF0000"/>
                </a:solidFill>
                <a:latin typeface="Mistral" pitchFamily="66" charset="0"/>
              </a:rPr>
              <a:t>m</a:t>
            </a:r>
            <a:r>
              <a:rPr lang="en-US" sz="54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Mistral" pitchFamily="66" charset="0"/>
              </a:rPr>
              <a:t>i</a:t>
            </a:r>
            <a:r>
              <a:rPr lang="en-US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Mistral" pitchFamily="66" charset="0"/>
              </a:rPr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262</Words>
  <Application>Microsoft Office PowerPoint</Application>
  <PresentationFormat>On-screen Show (4:3)</PresentationFormat>
  <Paragraphs>31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mami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mami</dc:title>
  <dc:creator>Iwan Triyuwono</dc:creator>
  <cp:lastModifiedBy>Iwan Triyuwono</cp:lastModifiedBy>
  <cp:revision>6</cp:revision>
  <dcterms:created xsi:type="dcterms:W3CDTF">2013-06-26T12:46:49Z</dcterms:created>
  <dcterms:modified xsi:type="dcterms:W3CDTF">2013-06-26T13:59:23Z</dcterms:modified>
</cp:coreProperties>
</file>