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1E16-2B1B-472C-9BDA-8E88E1A449C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42DD-8FA9-459B-88AC-13A53259B4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mi.or.id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0000" b="1" dirty="0" err="1">
                <a:solidFill>
                  <a:srgbClr val="FFFF00"/>
                </a:solidFill>
                <a:latin typeface="Mistral" pitchFamily="66" charset="0"/>
              </a:rPr>
              <a:t>m</a:t>
            </a:r>
            <a:r>
              <a:rPr lang="en-US" sz="20000" b="1" dirty="0" err="1">
                <a:solidFill>
                  <a:srgbClr val="00B050"/>
                </a:solidFill>
                <a:latin typeface="Mistral" pitchFamily="66" charset="0"/>
              </a:rPr>
              <a:t>a</a:t>
            </a:r>
            <a:r>
              <a:rPr lang="en-US" sz="20000" b="1" dirty="0" err="1">
                <a:solidFill>
                  <a:srgbClr val="C00000"/>
                </a:solidFill>
                <a:latin typeface="Mistral" pitchFamily="66" charset="0"/>
              </a:rPr>
              <a:t>m</a:t>
            </a:r>
            <a:r>
              <a:rPr lang="en-US" sz="20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Mistral" pitchFamily="66" charset="0"/>
              </a:rPr>
              <a:t>i</a:t>
            </a:r>
            <a:endParaRPr lang="en-US" sz="20000" dirty="0">
              <a:solidFill>
                <a:schemeClr val="accent4">
                  <a:lumMod val="60000"/>
                  <a:lumOff val="40000"/>
                </a:schemeClr>
              </a:solidFill>
              <a:latin typeface="Mistral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latin typeface="Chiller" pitchFamily="82" charset="0"/>
              </a:rPr>
              <a:t>Masyarakat</a:t>
            </a:r>
            <a:r>
              <a:rPr lang="en-US" b="1" dirty="0" smtClean="0">
                <a:latin typeface="Chiller" pitchFamily="82" charset="0"/>
              </a:rPr>
              <a:t> </a:t>
            </a:r>
            <a:r>
              <a:rPr lang="en-US" b="1" dirty="0" err="1" smtClean="0">
                <a:latin typeface="Chiller" pitchFamily="82" charset="0"/>
              </a:rPr>
              <a:t>Akuntansi</a:t>
            </a:r>
            <a:r>
              <a:rPr lang="en-US" b="1" dirty="0" smtClean="0">
                <a:latin typeface="Chiller" pitchFamily="82" charset="0"/>
              </a:rPr>
              <a:t> </a:t>
            </a:r>
            <a:r>
              <a:rPr lang="en-US" b="1" dirty="0" err="1" smtClean="0">
                <a:latin typeface="Chiller" pitchFamily="82" charset="0"/>
              </a:rPr>
              <a:t>Multiparadigma</a:t>
            </a:r>
            <a:r>
              <a:rPr lang="en-US" b="1" dirty="0" smtClean="0">
                <a:latin typeface="Chiller" pitchFamily="82" charset="0"/>
              </a:rPr>
              <a:t> Indonesia</a:t>
            </a:r>
          </a:p>
          <a:p>
            <a:r>
              <a:rPr lang="en-US" sz="2400" dirty="0" smtClean="0"/>
              <a:t>(</a:t>
            </a:r>
            <a:r>
              <a:rPr lang="en-US" sz="2400" dirty="0" smtClean="0">
                <a:hlinkClick r:id="rId2"/>
              </a:rPr>
              <a:t>www.mami.or.id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(under construction)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Makasih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6000" b="1" dirty="0" err="1" smtClean="0">
                <a:solidFill>
                  <a:srgbClr val="FFFF00"/>
                </a:solidFill>
                <a:latin typeface="Mistral" pitchFamily="66" charset="0"/>
              </a:rPr>
              <a:t>m</a:t>
            </a:r>
            <a:r>
              <a:rPr lang="en-US" sz="6000" b="1" dirty="0" err="1" smtClean="0">
                <a:solidFill>
                  <a:srgbClr val="00B050"/>
                </a:solidFill>
                <a:latin typeface="Mistral" pitchFamily="66" charset="0"/>
              </a:rPr>
              <a:t>a</a:t>
            </a:r>
            <a:r>
              <a:rPr lang="en-US" sz="6000" b="1" dirty="0" err="1" smtClean="0">
                <a:solidFill>
                  <a:srgbClr val="FF0000"/>
                </a:solidFill>
                <a:latin typeface="Mistral" pitchFamily="66" charset="0"/>
              </a:rPr>
              <a:t>m</a:t>
            </a:r>
            <a:r>
              <a:rPr lang="en-US" sz="6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istral" pitchFamily="66" charset="0"/>
              </a:rPr>
              <a:t>i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Mistral" pitchFamily="66" charset="0"/>
              </a:rPr>
              <a:t>m</a:t>
            </a:r>
            <a:r>
              <a:rPr lang="en-US" sz="5400" b="1" dirty="0" err="1" smtClean="0">
                <a:solidFill>
                  <a:srgbClr val="00B050"/>
                </a:solidFill>
                <a:latin typeface="Mistral" pitchFamily="66" charset="0"/>
              </a:rPr>
              <a:t>a</a:t>
            </a:r>
            <a:r>
              <a:rPr lang="en-US" sz="5400" b="1" dirty="0" err="1" smtClean="0">
                <a:solidFill>
                  <a:srgbClr val="FF0000"/>
                </a:solidFill>
                <a:latin typeface="Mistral" pitchFamily="66" charset="0"/>
              </a:rPr>
              <a:t>m</a:t>
            </a:r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istral" pitchFamily="66" charset="0"/>
              </a:rPr>
              <a:t>i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i="1" dirty="0" err="1"/>
              <a:t>Temu</a:t>
            </a:r>
            <a:r>
              <a:rPr lang="en-US" i="1" dirty="0"/>
              <a:t> </a:t>
            </a:r>
            <a:r>
              <a:rPr lang="en-US" i="1" dirty="0" err="1"/>
              <a:t>Mami</a:t>
            </a:r>
            <a:r>
              <a:rPr lang="en-US" i="1" dirty="0"/>
              <a:t> </a:t>
            </a:r>
            <a:r>
              <a:rPr lang="en-US" i="1" dirty="0" err="1"/>
              <a:t>Nasional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sz="4400" b="1" dirty="0" err="1" smtClean="0">
                <a:latin typeface="Mistral" pitchFamily="66" charset="0"/>
              </a:rPr>
              <a:t>teman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sz="4400" dirty="0" err="1" smtClean="0">
                <a:latin typeface="Mistral" pitchFamily="66" charset="0"/>
              </a:rPr>
              <a:t>teman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Doa</a:t>
            </a:r>
            <a:r>
              <a:rPr lang="en-US" dirty="0" smtClean="0"/>
              <a:t> </a:t>
            </a:r>
            <a:r>
              <a:rPr lang="en-US" dirty="0" err="1" smtClean="0"/>
              <a:t>mami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Curhat</a:t>
            </a:r>
            <a:r>
              <a:rPr lang="en-US" dirty="0" smtClean="0"/>
              <a:t> </a:t>
            </a:r>
            <a:r>
              <a:rPr lang="en-US" dirty="0" err="1" smtClean="0"/>
              <a:t>mami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mami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mami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Tamu</a:t>
            </a:r>
            <a:r>
              <a:rPr lang="en-US" dirty="0" smtClean="0"/>
              <a:t> </a:t>
            </a:r>
            <a:r>
              <a:rPr lang="en-US" dirty="0" err="1" smtClean="0"/>
              <a:t>mami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Nasehat</a:t>
            </a:r>
            <a:r>
              <a:rPr lang="en-US" dirty="0" smtClean="0"/>
              <a:t> </a:t>
            </a:r>
            <a:r>
              <a:rPr lang="en-US" dirty="0" err="1" smtClean="0"/>
              <a:t>mami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Dll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dirty="0" err="1" smtClean="0">
                <a:solidFill>
                  <a:srgbClr val="FFFF00"/>
                </a:solidFill>
                <a:latin typeface="Mistral" pitchFamily="66" charset="0"/>
              </a:rPr>
              <a:t>m</a:t>
            </a:r>
            <a:r>
              <a:rPr lang="en-US" sz="6000" b="1" dirty="0" err="1" smtClean="0">
                <a:solidFill>
                  <a:srgbClr val="00B050"/>
                </a:solidFill>
                <a:latin typeface="Mistral" pitchFamily="66" charset="0"/>
              </a:rPr>
              <a:t>a</a:t>
            </a:r>
            <a:r>
              <a:rPr lang="en-US" sz="6000" b="1" dirty="0" err="1" smtClean="0">
                <a:solidFill>
                  <a:srgbClr val="FF0000"/>
                </a:solidFill>
                <a:latin typeface="Mistral" pitchFamily="66" charset="0"/>
              </a:rPr>
              <a:t>m</a:t>
            </a:r>
            <a:r>
              <a:rPr lang="en-US" sz="6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istral" pitchFamily="66" charset="0"/>
              </a:rPr>
              <a:t>i</a:t>
            </a:r>
            <a:r>
              <a:rPr lang="en-US" b="1" dirty="0" smtClean="0"/>
              <a:t> (</a:t>
            </a:r>
            <a:r>
              <a:rPr lang="en-US" b="1" dirty="0" err="1" smtClean="0">
                <a:latin typeface="Chiller" pitchFamily="82" charset="0"/>
              </a:rPr>
              <a:t>Masyarakat</a:t>
            </a:r>
            <a:r>
              <a:rPr lang="en-US" b="1" dirty="0" smtClean="0">
                <a:latin typeface="Chiller" pitchFamily="82" charset="0"/>
              </a:rPr>
              <a:t> </a:t>
            </a:r>
            <a:r>
              <a:rPr lang="en-US" b="1" dirty="0" err="1">
                <a:latin typeface="Chiller" pitchFamily="82" charset="0"/>
              </a:rPr>
              <a:t>Akuntansi</a:t>
            </a:r>
            <a:r>
              <a:rPr lang="en-US" b="1" dirty="0">
                <a:latin typeface="Chiller" pitchFamily="82" charset="0"/>
              </a:rPr>
              <a:t> </a:t>
            </a:r>
            <a:r>
              <a:rPr lang="en-US" b="1" dirty="0" err="1">
                <a:latin typeface="Chiller" pitchFamily="82" charset="0"/>
              </a:rPr>
              <a:t>Multiparadigma</a:t>
            </a:r>
            <a:r>
              <a:rPr lang="en-US" b="1" dirty="0">
                <a:latin typeface="Chiller" pitchFamily="82" charset="0"/>
              </a:rPr>
              <a:t> Indonesia</a:t>
            </a:r>
            <a:r>
              <a:rPr lang="en-US" dirty="0">
                <a:latin typeface="Chiller" pitchFamily="82" charset="0"/>
              </a:rPr>
              <a:t> </a:t>
            </a:r>
            <a:r>
              <a:rPr lang="en-US" dirty="0" smtClean="0"/>
              <a:t>) </a:t>
            </a:r>
            <a:r>
              <a:rPr lang="en-US" dirty="0" err="1"/>
              <a:t>adalah</a:t>
            </a:r>
            <a:r>
              <a:rPr lang="en-US" dirty="0"/>
              <a:t> forum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silaturrahmi</a:t>
            </a:r>
            <a:r>
              <a:rPr lang="en-US"/>
              <a:t> </a:t>
            </a:r>
            <a:r>
              <a:rPr lang="en-US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(</a:t>
            </a:r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/>
              <a:t>mahasiwa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)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smtClean="0"/>
              <a:t>Indonesia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Forum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inisiasi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paradigma</a:t>
            </a:r>
            <a:r>
              <a:rPr lang="en-US" dirty="0"/>
              <a:t> (</a:t>
            </a:r>
            <a:r>
              <a:rPr lang="en-US" dirty="0" err="1" smtClean="0"/>
              <a:t>multiparadigma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forum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berkarakter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err="1" smtClean="0"/>
              <a:t>terbuka</a:t>
            </a:r>
            <a:r>
              <a:rPr lang="en-US" dirty="0" smtClean="0"/>
              <a:t> (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, </a:t>
            </a:r>
            <a:r>
              <a:rPr lang="en-US" dirty="0" err="1" smtClean="0"/>
              <a:t>pendekatan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),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err="1" smtClean="0"/>
              <a:t>sinergis</a:t>
            </a:r>
            <a:r>
              <a:rPr lang="en-US" dirty="0" smtClean="0"/>
              <a:t> (</a:t>
            </a:r>
            <a:r>
              <a:rPr lang="en-US" dirty="0" err="1" smtClean="0"/>
              <a:t>menyinergikan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spiritual,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agama,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</a:t>
            </a:r>
            <a:r>
              <a:rPr lang="en-US" dirty="0" err="1" smtClean="0"/>
              <a:t>lainnya</a:t>
            </a:r>
            <a:r>
              <a:rPr lang="en-US" dirty="0" smtClean="0"/>
              <a:t>),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inter(multi)</a:t>
            </a:r>
            <a:r>
              <a:rPr lang="en-US" i="1" dirty="0" err="1" smtClean="0"/>
              <a:t>disiplin</a:t>
            </a:r>
            <a:r>
              <a:rPr lang="en-US" dirty="0" smtClean="0"/>
              <a:t>,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inspiring </a:t>
            </a:r>
            <a:r>
              <a:rPr lang="en-US" dirty="0" smtClean="0"/>
              <a:t>(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enlightening</a:t>
            </a:r>
            <a:r>
              <a:rPr lang="en-US" dirty="0" smtClean="0"/>
              <a:t> (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Mistral" pitchFamily="66" charset="0"/>
              </a:rPr>
              <a:t>m</a:t>
            </a:r>
            <a:r>
              <a:rPr lang="en-US" sz="5400" b="1" dirty="0" err="1" smtClean="0">
                <a:solidFill>
                  <a:srgbClr val="00B050"/>
                </a:solidFill>
                <a:latin typeface="Mistral" pitchFamily="66" charset="0"/>
              </a:rPr>
              <a:t>a</a:t>
            </a:r>
            <a:r>
              <a:rPr lang="en-US" sz="5400" b="1" dirty="0" err="1" smtClean="0">
                <a:solidFill>
                  <a:srgbClr val="FF0000"/>
                </a:solidFill>
                <a:latin typeface="Mistral" pitchFamily="66" charset="0"/>
              </a:rPr>
              <a:t>m</a:t>
            </a:r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istral" pitchFamily="66" charset="0"/>
              </a:rPr>
              <a:t>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forum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mempraktikkan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kekinian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kedisinian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Keberagaman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sejatinya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bermetamorfosis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Indonesia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Mistral" pitchFamily="66" charset="0"/>
              </a:rPr>
              <a:t>m</a:t>
            </a:r>
            <a:r>
              <a:rPr lang="en-US" sz="5400" b="1" dirty="0" err="1" smtClean="0">
                <a:solidFill>
                  <a:srgbClr val="00B050"/>
                </a:solidFill>
                <a:latin typeface="Mistral" pitchFamily="66" charset="0"/>
              </a:rPr>
              <a:t>a</a:t>
            </a:r>
            <a:r>
              <a:rPr lang="en-US" sz="5400" b="1" dirty="0" err="1" smtClean="0">
                <a:solidFill>
                  <a:srgbClr val="FF0000"/>
                </a:solidFill>
                <a:latin typeface="Mistral" pitchFamily="66" charset="0"/>
              </a:rPr>
              <a:t>m</a:t>
            </a:r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istral" pitchFamily="66" charset="0"/>
              </a:rPr>
              <a:t>i</a:t>
            </a:r>
            <a:r>
              <a:rPr lang="en-US" dirty="0" smtClean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forum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memberdayakan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bersilaturrahmi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/>
              <a:t>setara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 smtClean="0"/>
              <a:t>kasih-sayang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Mistral" pitchFamily="66" charset="0"/>
              </a:rPr>
              <a:t>m</a:t>
            </a:r>
            <a:r>
              <a:rPr lang="en-US" sz="5400" b="1" dirty="0" err="1" smtClean="0">
                <a:solidFill>
                  <a:srgbClr val="00B050"/>
                </a:solidFill>
                <a:latin typeface="Mistral" pitchFamily="66" charset="0"/>
              </a:rPr>
              <a:t>a</a:t>
            </a:r>
            <a:r>
              <a:rPr lang="en-US" sz="5400" b="1" dirty="0" err="1" smtClean="0">
                <a:solidFill>
                  <a:srgbClr val="FF0000"/>
                </a:solidFill>
                <a:latin typeface="Mistral" pitchFamily="66" charset="0"/>
              </a:rPr>
              <a:t>m</a:t>
            </a:r>
            <a:r>
              <a:rPr lang="en-US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istral" pitchFamily="66" charset="0"/>
              </a:rPr>
              <a:t>i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istral" pitchFamily="66" charset="0"/>
              </a:rPr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262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mami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mami</dc:title>
  <dc:creator>Iwan Triyuwono</dc:creator>
  <cp:lastModifiedBy>Iwan Triyuwono</cp:lastModifiedBy>
  <cp:revision>6</cp:revision>
  <dcterms:created xsi:type="dcterms:W3CDTF">2013-06-26T12:46:49Z</dcterms:created>
  <dcterms:modified xsi:type="dcterms:W3CDTF">2013-06-26T13:59:23Z</dcterms:modified>
</cp:coreProperties>
</file>